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68" r:id="rId7"/>
    <p:sldId id="269" r:id="rId8"/>
    <p:sldId id="273" r:id="rId9"/>
    <p:sldId id="266" r:id="rId10"/>
    <p:sldId id="271" r:id="rId11"/>
    <p:sldId id="270" r:id="rId12"/>
    <p:sldId id="272" r:id="rId13"/>
    <p:sldId id="278" r:id="rId14"/>
    <p:sldId id="279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7"/>
    <a:srgbClr val="2C567A"/>
    <a:srgbClr val="0D1D5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2" autoAdjust="0"/>
    <p:restoredTop sz="87949" autoAdjust="0"/>
  </p:normalViewPr>
  <p:slideViewPr>
    <p:cSldViewPr snapToGrid="0" showGuides="1">
      <p:cViewPr varScale="1">
        <p:scale>
          <a:sx n="97" d="100"/>
          <a:sy n="97" d="100"/>
        </p:scale>
        <p:origin x="1128" y="11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Statistics here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9-4D45-A079-9DF887D3CF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9-4D45-A079-9DF887D3CF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C9-4D45-A079-9DF887D3C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2004432"/>
        <c:axId val="562004112"/>
      </c:barChart>
      <c:catAx>
        <c:axId val="5620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004112"/>
        <c:crosses val="autoZero"/>
        <c:auto val="1"/>
        <c:lblAlgn val="ctr"/>
        <c:lblOffset val="100"/>
        <c:noMultiLvlLbl val="0"/>
      </c:catAx>
      <c:valAx>
        <c:axId val="56200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00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8-154A-9681-C6C3C60B7B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8-154A-9681-C6C3C60B7B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8-154A-9681-C6C3C60B7B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E8-154A-9681-C6C3C60B7B5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3-484D-BAD2-07E653310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6/14/2022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89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35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390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571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0617702" y="352206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POSE2022</a:t>
            </a:r>
            <a:endParaRPr lang="en-MY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4" name="Picture 2" descr="brand_logo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19781" r="19142" b="23239"/>
          <a:stretch/>
        </p:blipFill>
        <p:spPr bwMode="auto">
          <a:xfrm>
            <a:off x="9598800" y="342858"/>
            <a:ext cx="1018902" cy="3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0617702" y="352206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POSE2022</a:t>
            </a:r>
            <a:endParaRPr lang="en-MY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13" name="Picture 2" descr="brand_log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19781" r="19142" b="23239"/>
          <a:stretch/>
        </p:blipFill>
        <p:spPr bwMode="auto">
          <a:xfrm>
            <a:off x="9598800" y="342858"/>
            <a:ext cx="1018902" cy="3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617702" y="352206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POSE2022</a:t>
            </a:r>
            <a:endParaRPr lang="en-MY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2" name="Picture 2" descr="brand_log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19781" r="19142" b="23239"/>
          <a:stretch/>
        </p:blipFill>
        <p:spPr bwMode="auto">
          <a:xfrm>
            <a:off x="9598800" y="342858"/>
            <a:ext cx="1018902" cy="3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617702" y="342858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POSE2022</a:t>
            </a:r>
            <a:endParaRPr lang="en-MY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12" name="Picture 2" descr="brand_log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19781" r="19142" b="23239"/>
          <a:stretch/>
        </p:blipFill>
        <p:spPr bwMode="auto">
          <a:xfrm>
            <a:off x="9598800" y="342858"/>
            <a:ext cx="1018902" cy="3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8653982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305307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617702" y="342858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POSE2022</a:t>
            </a:r>
            <a:endParaRPr lang="en-MY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13" name="Picture 2" descr="brand_log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19781" r="19142" b="23239"/>
          <a:stretch/>
        </p:blipFill>
        <p:spPr bwMode="auto">
          <a:xfrm>
            <a:off x="9598800" y="342858"/>
            <a:ext cx="1018902" cy="3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258702" y="629043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rgbClr val="0072C7"/>
                </a:solidFill>
                <a:latin typeface="Bahnschrift" panose="020B0502040204020203" pitchFamily="34" charset="0"/>
              </a:rPr>
              <a:t>POSE2022</a:t>
            </a:r>
            <a:endParaRPr lang="en-MY" b="1" dirty="0">
              <a:solidFill>
                <a:srgbClr val="0072C7"/>
              </a:solidFill>
              <a:latin typeface="Bahnschrift" panose="020B0502040204020203" pitchFamily="34" charset="0"/>
            </a:endParaRPr>
          </a:p>
        </p:txBody>
      </p:sp>
      <p:pic>
        <p:nvPicPr>
          <p:cNvPr id="21" name="Picture 2" descr="brand_log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19781" r="19142" b="23239"/>
          <a:stretch/>
        </p:blipFill>
        <p:spPr bwMode="auto">
          <a:xfrm>
            <a:off x="300976" y="6335924"/>
            <a:ext cx="1018902" cy="3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15938" y="6320116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rgbClr val="0072C7"/>
                </a:solidFill>
                <a:latin typeface="Bahnschrift" panose="020B0502040204020203" pitchFamily="34" charset="0"/>
              </a:rPr>
              <a:t>POSE2022</a:t>
            </a:r>
            <a:endParaRPr lang="en-MY" b="1" dirty="0">
              <a:solidFill>
                <a:srgbClr val="0072C7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15938" y="6320116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rgbClr val="0072C7"/>
                </a:solidFill>
                <a:latin typeface="Bahnschrift" panose="020B0502040204020203" pitchFamily="34" charset="0"/>
              </a:rPr>
              <a:t>POSE2022</a:t>
            </a:r>
            <a:endParaRPr lang="en-MY" b="1" dirty="0">
              <a:solidFill>
                <a:srgbClr val="0072C7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15938" y="6320116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rgbClr val="0072C7"/>
                </a:solidFill>
                <a:latin typeface="Bahnschrift" panose="020B0502040204020203" pitchFamily="34" charset="0"/>
              </a:rPr>
              <a:t>POSE2022</a:t>
            </a:r>
            <a:endParaRPr lang="en-MY" b="1" dirty="0">
              <a:solidFill>
                <a:srgbClr val="0072C7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15938" y="6320116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rgbClr val="0072C7"/>
                </a:solidFill>
                <a:latin typeface="Bahnschrift" panose="020B0502040204020203" pitchFamily="34" charset="0"/>
              </a:rPr>
              <a:t>POSE2022</a:t>
            </a:r>
            <a:endParaRPr lang="en-MY" b="1" dirty="0">
              <a:solidFill>
                <a:srgbClr val="0072C7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515938" y="6320116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rgbClr val="0072C7"/>
                </a:solidFill>
                <a:latin typeface="Bahnschrift" panose="020B0502040204020203" pitchFamily="34" charset="0"/>
              </a:rPr>
              <a:t>POSE2022</a:t>
            </a:r>
            <a:endParaRPr lang="en-MY" b="1" dirty="0">
              <a:solidFill>
                <a:srgbClr val="0072C7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6/14/2022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617702" y="352206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rgbClr val="0072C7"/>
                </a:solidFill>
                <a:latin typeface="Bahnschrift" panose="020B0502040204020203" pitchFamily="34" charset="0"/>
              </a:rPr>
              <a:t>POSE2022</a:t>
            </a:r>
            <a:endParaRPr lang="en-MY" b="1" dirty="0">
              <a:solidFill>
                <a:srgbClr val="0072C7"/>
              </a:solidFill>
              <a:latin typeface="Bahnschrift" panose="020B0502040204020203" pitchFamily="34" charset="0"/>
            </a:endParaRPr>
          </a:p>
        </p:txBody>
      </p:sp>
      <p:pic>
        <p:nvPicPr>
          <p:cNvPr id="9" name="Picture 2" descr="brand_logo"/>
          <p:cNvPicPr>
            <a:picLocks noChangeAspect="1" noChangeArrowheads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19781" r="19142" b="23239"/>
          <a:stretch/>
        </p:blipFill>
        <p:spPr bwMode="auto">
          <a:xfrm>
            <a:off x="9598800" y="342858"/>
            <a:ext cx="1018902" cy="3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utm.my/zac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0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r="16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51000"/>
            <a:ext cx="3695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Please use APA format of referencing 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21319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51000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err="1" smtClean="0"/>
              <a:t>xxxxx</a:t>
            </a:r>
            <a:r>
              <a:rPr lang="en-MY" dirty="0" smtClean="0"/>
              <a:t>……………………….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9641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0F9F51E-A3D5-4726-BACE-D5CDD8A46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zac@utm.my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01E1-4EA1-44EB-AF62-6F74678A2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https://people.utm.my/zac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5219700" cy="4857750"/>
          </a:xfrm>
        </p:spPr>
      </p:pic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63493B9E-F6F8-4C0F-9706-CA547A8B2B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12" y="1028700"/>
            <a:ext cx="5105787" cy="48006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7" y="3158641"/>
            <a:ext cx="5722223" cy="92180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zac@utm.my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FDFFBF-E125-47CF-AAE0-ACC45013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https://people.utm.my/zac/</a:t>
            </a:r>
          </a:p>
        </p:txBody>
      </p:sp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r="16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42963"/>
            <a:ext cx="10515600" cy="940181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9388" y="1815232"/>
            <a:ext cx="7900525" cy="764460"/>
          </a:xfrm>
        </p:spPr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 txBox="1">
            <a:spLocks/>
          </p:cNvSpPr>
          <p:nvPr/>
        </p:nvSpPr>
        <p:spPr>
          <a:xfrm>
            <a:off x="958850" y="3433763"/>
            <a:ext cx="10515600" cy="940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Research Gap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 txBox="1">
            <a:spLocks/>
          </p:cNvSpPr>
          <p:nvPr/>
        </p:nvSpPr>
        <p:spPr>
          <a:xfrm>
            <a:off x="2266388" y="4406032"/>
            <a:ext cx="7900525" cy="764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Lorem ipsum dolor sit amet, consectetuer adipiscing elit. Maecenas porttitor congue massa. Fusce posuere, magna sed pulvinar ultricies, purus lectus malesuada libero, sit amet commodo magna eros quis urna.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1" y="1825625"/>
            <a:ext cx="399147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indent="0">
              <a:buNone/>
            </a:pPr>
            <a:r>
              <a:rPr lang="en-US" sz="1800" dirty="0"/>
              <a:t>Nunc viverra imperdiet enim. Fusce est. Vivamus a tellus.</a:t>
            </a:r>
          </a:p>
          <a:p>
            <a:pPr marL="0" indent="0">
              <a:buNone/>
            </a:pPr>
            <a:r>
              <a:rPr lang="en-US" sz="1800" dirty="0"/>
              <a:t>Pellentesque habitant morbi tristique senectus et netus et malesuada fames ac turpis egestas. Proin pharetra nonummy pede. Mauris et orci.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</a:t>
            </a:r>
          </a:p>
        </p:txBody>
      </p:sp>
      <p:graphicFrame>
        <p:nvGraphicFramePr>
          <p:cNvPr id="6" name="Chart 5" descr="column chart">
            <a:extLst>
              <a:ext uri="{FF2B5EF4-FFF2-40B4-BE49-F238E27FC236}">
                <a16:creationId xmlns:a16="http://schemas.microsoft.com/office/drawing/2014/main" id="{C062A1BC-6630-4B2A-9929-8780DBCEC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510050"/>
              </p:ext>
            </p:extLst>
          </p:nvPr>
        </p:nvGraphicFramePr>
        <p:xfrm>
          <a:off x="515938" y="1616856"/>
          <a:ext cx="6400677" cy="407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 descr="pie chart">
            <a:extLst>
              <a:ext uri="{FF2B5EF4-FFF2-40B4-BE49-F238E27FC236}">
                <a16:creationId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600994"/>
              </p:ext>
            </p:extLst>
          </p:nvPr>
        </p:nvGraphicFramePr>
        <p:xfrm>
          <a:off x="6085314" y="1603524"/>
          <a:ext cx="6106686" cy="407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E52E89-C526-4F73-86FB-0EB31587C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406185"/>
              </p:ext>
            </p:extLst>
          </p:nvPr>
        </p:nvGraphicFramePr>
        <p:xfrm>
          <a:off x="515938" y="1610463"/>
          <a:ext cx="11150600" cy="392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120">
                  <a:extLst>
                    <a:ext uri="{9D8B030D-6E8A-4147-A177-3AD203B41FA5}">
                      <a16:colId xmlns:a16="http://schemas.microsoft.com/office/drawing/2014/main" val="2785900615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2287965835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1756528531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3202057861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2509247184"/>
                    </a:ext>
                  </a:extLst>
                </a:gridCol>
              </a:tblGrid>
              <a:tr h="5923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 01</a:t>
                      </a:r>
                      <a:endParaRPr lang="en-IN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 02</a:t>
                      </a:r>
                      <a:endParaRPr lang="en-IN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 03</a:t>
                      </a:r>
                      <a:endParaRPr lang="en-IN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 04</a:t>
                      </a:r>
                      <a:endParaRPr lang="en-IN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 05</a:t>
                      </a:r>
                      <a:endParaRPr lang="en-IN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0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Item 01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8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02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81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03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54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04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3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05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6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06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73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07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80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08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76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IN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Text</a:t>
                      </a:r>
                      <a:endParaRPr lang="en-IN" sz="1600" b="1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2734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8865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83" name="Picture Placeholder 82" descr="Bar chart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Pre </a:t>
            </a:r>
            <a:r>
              <a:rPr lang="en-US" dirty="0"/>
              <a:t>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sz="1400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Post </a:t>
            </a:r>
            <a:r>
              <a:rPr lang="en-US" dirty="0"/>
              <a:t>02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sz="1400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FINDINGS/ EXPECTED FINDINGS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15102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indent="0">
              <a:buNone/>
            </a:pPr>
            <a:r>
              <a:rPr lang="en-US" sz="1800" dirty="0"/>
              <a:t>Nunc viverra imperdiet enim. Fusce est. Vivamus a tellus.</a:t>
            </a:r>
          </a:p>
          <a:p>
            <a:pPr marL="0" indent="0">
              <a:buNone/>
            </a:pPr>
            <a:r>
              <a:rPr lang="en-US" sz="1800" dirty="0"/>
              <a:t>Pellentesque habitant morbi tristique senectus et netus et malesuada fames ac turpis egestas. Proin pharetra nonummy pede. Mauris et orci.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Topic 01 comes here</a:t>
            </a:r>
          </a:p>
        </p:txBody>
      </p:sp>
      <p:pic>
        <p:nvPicPr>
          <p:cNvPr id="29" name="Picture Placeholder 28" descr="Penci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sz="1600" dirty="0"/>
              <a:t>Nunc viverra imperdiet enim. Fusce est. Vivamus a tellus.</a:t>
            </a:r>
          </a:p>
          <a:p>
            <a:r>
              <a:rPr lang="en-US" sz="1600" dirty="0"/>
              <a:t>Pellentesque habitant morbi tristique senectus et netus et males</a:t>
            </a:r>
          </a:p>
          <a:p>
            <a:r>
              <a:rPr lang="en-US" sz="1600" dirty="0"/>
              <a:t>Pellentesque habitant morbi tristique senectus et netus et malesuada fames ac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sz="1600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sz="1600" dirty="0"/>
              <a:t>Nunc viverra imperdiet enim. Fusce est. Vivamus a tellus.</a:t>
            </a:r>
          </a:p>
          <a:p>
            <a:r>
              <a:rPr lang="en-US" sz="1600" dirty="0"/>
              <a:t>Pellentesque habitant morbi tristique senectus et netus et males</a:t>
            </a:r>
          </a:p>
          <a:p>
            <a:r>
              <a:rPr lang="en-US" sz="1600" dirty="0"/>
              <a:t>Pellentesque habitant morbi tristique senectus et netus et malesuada fames ac</a:t>
            </a:r>
          </a:p>
        </p:txBody>
      </p:sp>
      <p:pic>
        <p:nvPicPr>
          <p:cNvPr id="31" name="Picture Placeholder 30" descr="Laptop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/>
              <a:t>Topic 02 comes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9B47F-3DD8-4645-81DC-B88780643C07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tf34076243_win32</Template>
  <TotalTime>0</TotalTime>
  <Words>644</Words>
  <Application>Microsoft Office PowerPoint</Application>
  <PresentationFormat>Widescreen</PresentationFormat>
  <Paragraphs>120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Bahnschrift</vt:lpstr>
      <vt:lpstr>Calibri</vt:lpstr>
      <vt:lpstr>Corbel</vt:lpstr>
      <vt:lpstr>Office Theme</vt:lpstr>
      <vt:lpstr>Presentation title</vt:lpstr>
      <vt:lpstr>Presentation title</vt:lpstr>
      <vt:lpstr>Introduction</vt:lpstr>
      <vt:lpstr>Methodology </vt:lpstr>
      <vt:lpstr>Chart</vt:lpstr>
      <vt:lpstr>Table</vt:lpstr>
      <vt:lpstr>Comparison</vt:lpstr>
      <vt:lpstr>FINDINGS/ EXPECTED FINDINGS </vt:lpstr>
      <vt:lpstr>CONCLUSION</vt:lpstr>
      <vt:lpstr>References</vt:lpstr>
      <vt:lpstr>Acknowledgements</vt:lpstr>
      <vt:lpstr>Thank you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2022-06-14T03:20:46Z</dcterms:created>
  <dcterms:modified xsi:type="dcterms:W3CDTF">2022-06-14T09:10:54Z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