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43891200" cy="32918400"/>
  <p:notesSz cx="6858000" cy="9144000"/>
  <p:embeddedFontLst>
    <p:embeddedFont>
      <p:font typeface="Oswald" panose="020B0604020202020204" charset="0"/>
      <p:regular r:id="rId4"/>
      <p:bold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2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D5D196-D3A3-40C2-BF92-CC2D2FBD1FC8}">
  <a:tblStyle styleId="{F5D5D196-D3A3-40C2-BF92-CC2D2FBD1F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-852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You can add your presentation notes here. This presentation template for research posters is fully editable so text, graphics and content can be updated to fit your own research needs</a:t>
            </a:r>
            <a:r>
              <a:rPr lang="en" dirty="0" smtClean="0">
                <a:solidFill>
                  <a:schemeClr val="dk1"/>
                </a:solidFill>
              </a:rPr>
              <a:t>.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ree-power-point-templates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496200" y="4765280"/>
            <a:ext cx="40899001" cy="131367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700"/>
              <a:buNone/>
              <a:defRPr sz="277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496160" y="18138400"/>
            <a:ext cx="40899001" cy="50727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900"/>
              <a:buNone/>
              <a:defRPr sz="14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667797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496160" y="7079200"/>
            <a:ext cx="40899001" cy="125664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0"/>
              <a:buNone/>
              <a:defRPr sz="64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496160" y="20174241"/>
            <a:ext cx="40899001" cy="83250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marL="457200" lvl="0" indent="-838200" algn="ctr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marL="914400" lvl="1" indent="-704850" algn="ctr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 algn="ctr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 algn="ctr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 algn="ctr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 algn="ctr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 algn="ctr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 algn="ctr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 algn="ctr"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0667797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0667797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0" name="Google Shape;50;p12" descr="logo.png">
            <a:hlinkClick r:id="rId2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7999" y="1143000"/>
            <a:ext cx="7177000" cy="23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496160" y="13765441"/>
            <a:ext cx="40899001" cy="53874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200"/>
              <a:buNone/>
              <a:defRPr sz="192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667797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1" cy="366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496160" y="7375840"/>
            <a:ext cx="40899001" cy="218649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marL="457200" lvl="0" indent="-838200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marL="914400" lvl="1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0667797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1" cy="366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496160" y="7375840"/>
            <a:ext cx="19199399" cy="218649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marL="457200" lvl="0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marL="914400" lvl="1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2pPr>
            <a:lvl3pPr marL="1371600" lvl="2" indent="-6350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3pPr>
            <a:lvl4pPr marL="1828800" lvl="3" indent="-6350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4pPr>
            <a:lvl5pPr marL="2286000" lvl="4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5pPr>
            <a:lvl6pPr marL="2743200" lvl="5" indent="-6350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6pPr>
            <a:lvl7pPr marL="3200400" lvl="6" indent="-6350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7pPr>
            <a:lvl8pPr marL="3657600" lvl="7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8pPr>
            <a:lvl9pPr marL="4114800" lvl="8" indent="-635000">
              <a:spcBef>
                <a:spcPts val="8500"/>
              </a:spcBef>
              <a:spcAft>
                <a:spcPts val="8500"/>
              </a:spcAft>
              <a:buSzPts val="6400"/>
              <a:buChar char="■"/>
              <a:defRPr sz="64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3195520" y="7375840"/>
            <a:ext cx="19199399" cy="218649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marL="457200" lvl="0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marL="914400" lvl="1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2pPr>
            <a:lvl3pPr marL="1371600" lvl="2" indent="-6350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3pPr>
            <a:lvl4pPr marL="1828800" lvl="3" indent="-6350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4pPr>
            <a:lvl5pPr marL="2286000" lvl="4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5pPr>
            <a:lvl6pPr marL="2743200" lvl="5" indent="-6350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6pPr>
            <a:lvl7pPr marL="3200400" lvl="6" indent="-6350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7pPr>
            <a:lvl8pPr marL="3657600" lvl="7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8pPr>
            <a:lvl9pPr marL="4114800" lvl="8" indent="-635000">
              <a:spcBef>
                <a:spcPts val="8500"/>
              </a:spcBef>
              <a:spcAft>
                <a:spcPts val="8500"/>
              </a:spcAft>
              <a:buSzPts val="6400"/>
              <a:buChar char="■"/>
              <a:defRPr sz="64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0667797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1" cy="366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0667797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496160" y="3555840"/>
            <a:ext cx="13478401" cy="48366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1pPr>
            <a:lvl2pPr lvl="1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2pPr>
            <a:lvl3pPr lvl="2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3pPr>
            <a:lvl4pPr lvl="3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4pPr>
            <a:lvl5pPr lvl="4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5pPr>
            <a:lvl6pPr lvl="5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6pPr>
            <a:lvl7pPr lvl="6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7pPr>
            <a:lvl8pPr lvl="7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8pPr>
            <a:lvl9pPr lvl="8">
              <a:spcBef>
                <a:spcPts val="0"/>
              </a:spcBef>
              <a:spcAft>
                <a:spcPts val="0"/>
              </a:spcAft>
              <a:buSzPts val="12800"/>
              <a:buNone/>
              <a:defRPr sz="128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496160" y="8893440"/>
            <a:ext cx="13478401" cy="20348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marL="457200" lvl="0" indent="-635000">
              <a:spcBef>
                <a:spcPts val="0"/>
              </a:spcBef>
              <a:spcAft>
                <a:spcPts val="0"/>
              </a:spcAft>
              <a:buSzPts val="6400"/>
              <a:buChar char="●"/>
              <a:defRPr sz="6400"/>
            </a:lvl1pPr>
            <a:lvl2pPr marL="914400" lvl="1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2pPr>
            <a:lvl3pPr marL="1371600" lvl="2" indent="-6350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3pPr>
            <a:lvl4pPr marL="1828800" lvl="3" indent="-6350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4pPr>
            <a:lvl5pPr marL="2286000" lvl="4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5pPr>
            <a:lvl6pPr marL="2743200" lvl="5" indent="-635000">
              <a:spcBef>
                <a:spcPts val="8500"/>
              </a:spcBef>
              <a:spcAft>
                <a:spcPts val="0"/>
              </a:spcAft>
              <a:buSzPts val="6400"/>
              <a:buChar char="■"/>
              <a:defRPr sz="6400"/>
            </a:lvl6pPr>
            <a:lvl7pPr marL="3200400" lvl="6" indent="-635000">
              <a:spcBef>
                <a:spcPts val="8500"/>
              </a:spcBef>
              <a:spcAft>
                <a:spcPts val="0"/>
              </a:spcAft>
              <a:buSzPts val="6400"/>
              <a:buChar char="●"/>
              <a:defRPr sz="6400"/>
            </a:lvl7pPr>
            <a:lvl8pPr marL="3657600" lvl="7" indent="-635000">
              <a:spcBef>
                <a:spcPts val="8500"/>
              </a:spcBef>
              <a:spcAft>
                <a:spcPts val="0"/>
              </a:spcAft>
              <a:buSzPts val="6400"/>
              <a:buChar char="○"/>
              <a:defRPr sz="6400"/>
            </a:lvl8pPr>
            <a:lvl9pPr marL="4114800" lvl="8" indent="-635000">
              <a:spcBef>
                <a:spcPts val="8500"/>
              </a:spcBef>
              <a:spcAft>
                <a:spcPts val="8500"/>
              </a:spcAft>
              <a:buSzPts val="6400"/>
              <a:buChar char="■"/>
              <a:defRPr sz="6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0667797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353200" y="2880960"/>
            <a:ext cx="30565501" cy="26181001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1pPr>
            <a:lvl2pPr lvl="1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2pPr>
            <a:lvl3pPr lvl="2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3pPr>
            <a:lvl4pPr lvl="3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4pPr>
            <a:lvl5pPr lvl="4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5pPr>
            <a:lvl6pPr lvl="5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6pPr>
            <a:lvl7pPr lvl="6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7pPr>
            <a:lvl8pPr lvl="7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8pPr>
            <a:lvl9pPr lvl="8"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0667797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1945600" y="-800"/>
            <a:ext cx="21945600" cy="3291840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274400" y="7892320"/>
            <a:ext cx="19416900" cy="9486600"/>
          </a:xfrm>
          <a:prstGeom prst="rect">
            <a:avLst/>
          </a:prstGeom>
        </p:spPr>
        <p:txBody>
          <a:bodyPr spcFirstLastPara="1" wrap="square" lIns="487600" tIns="487600" rIns="487600" bIns="4876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274400" y="17939680"/>
            <a:ext cx="19416900" cy="79047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3709600" y="4634080"/>
            <a:ext cx="18417601" cy="23648701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marL="457200" lvl="0" indent="-838200">
              <a:spcBef>
                <a:spcPts val="0"/>
              </a:spcBef>
              <a:spcAft>
                <a:spcPts val="0"/>
              </a:spcAft>
              <a:buSzPts val="9600"/>
              <a:buChar char="●"/>
              <a:defRPr/>
            </a:lvl1pPr>
            <a:lvl2pPr marL="914400" lvl="1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0667797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496160" y="27075681"/>
            <a:ext cx="28794299" cy="38727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0667797" y="29844588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1" cy="3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None/>
              <a:defRPr sz="14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496160" y="7375840"/>
            <a:ext cx="40899001" cy="218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Autofit/>
          </a:bodyPr>
          <a:lstStyle>
            <a:lvl1pPr marL="457200" lvl="0" indent="-838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Char char="●"/>
              <a:defRPr sz="9600">
                <a:solidFill>
                  <a:schemeClr val="dk2"/>
                </a:solidFill>
              </a:defRPr>
            </a:lvl1pPr>
            <a:lvl2pPr marL="914400" lvl="1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2pPr>
            <a:lvl3pPr marL="1371600" lvl="2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3pPr>
            <a:lvl4pPr marL="1828800" lvl="3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4pPr>
            <a:lvl5pPr marL="2286000" lvl="4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5pPr>
            <a:lvl6pPr marL="2743200" lvl="5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6pPr>
            <a:lvl7pPr marL="3200400" lvl="6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7pPr>
            <a:lvl8pPr marL="3657600" lvl="7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8pPr>
            <a:lvl9pPr marL="4114800" lvl="8" indent="-704850">
              <a:lnSpc>
                <a:spcPct val="115000"/>
              </a:lnSpc>
              <a:spcBef>
                <a:spcPts val="8500"/>
              </a:spcBef>
              <a:spcAft>
                <a:spcPts val="850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667797" y="29844588"/>
            <a:ext cx="2633700" cy="251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>
            <a:lvl1pPr lvl="0" algn="r">
              <a:buNone/>
              <a:defRPr sz="5300">
                <a:solidFill>
                  <a:schemeClr val="dk2"/>
                </a:solidFill>
              </a:defRPr>
            </a:lvl1pPr>
            <a:lvl2pPr lvl="1" algn="r">
              <a:buNone/>
              <a:defRPr sz="5300">
                <a:solidFill>
                  <a:schemeClr val="dk2"/>
                </a:solidFill>
              </a:defRPr>
            </a:lvl2pPr>
            <a:lvl3pPr lvl="2" algn="r">
              <a:buNone/>
              <a:defRPr sz="5300">
                <a:solidFill>
                  <a:schemeClr val="dk2"/>
                </a:solidFill>
              </a:defRPr>
            </a:lvl3pPr>
            <a:lvl4pPr lvl="3" algn="r">
              <a:buNone/>
              <a:defRPr sz="5300">
                <a:solidFill>
                  <a:schemeClr val="dk2"/>
                </a:solidFill>
              </a:defRPr>
            </a:lvl4pPr>
            <a:lvl5pPr lvl="4" algn="r">
              <a:buNone/>
              <a:defRPr sz="5300">
                <a:solidFill>
                  <a:schemeClr val="dk2"/>
                </a:solidFill>
              </a:defRPr>
            </a:lvl5pPr>
            <a:lvl6pPr lvl="5" algn="r">
              <a:buNone/>
              <a:defRPr sz="5300">
                <a:solidFill>
                  <a:schemeClr val="dk2"/>
                </a:solidFill>
              </a:defRPr>
            </a:lvl6pPr>
            <a:lvl7pPr lvl="6" algn="r">
              <a:buNone/>
              <a:defRPr sz="5300">
                <a:solidFill>
                  <a:schemeClr val="dk2"/>
                </a:solidFill>
              </a:defRPr>
            </a:lvl7pPr>
            <a:lvl8pPr lvl="7" algn="r">
              <a:buNone/>
              <a:defRPr sz="5300">
                <a:solidFill>
                  <a:schemeClr val="dk2"/>
                </a:solidFill>
              </a:defRPr>
            </a:lvl8pPr>
            <a:lvl9pPr lvl="8" algn="r">
              <a:buNone/>
              <a:defRPr sz="5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7083700" y="650842"/>
            <a:ext cx="35915700" cy="4310400"/>
          </a:xfrm>
          <a:prstGeom prst="rect">
            <a:avLst/>
          </a:prstGeom>
          <a:solidFill>
            <a:srgbClr val="86223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n-lt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1791425" y="650692"/>
            <a:ext cx="5025600" cy="43105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n-lt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15032125" y="5230277"/>
            <a:ext cx="13879500" cy="2673462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>
              <a:latin typeface="+mn-l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896478" y="5230277"/>
            <a:ext cx="13879500" cy="2673462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n-l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9120050" y="5230277"/>
            <a:ext cx="13879500" cy="2673462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n-lt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7738500" y="1621542"/>
            <a:ext cx="29208301" cy="20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500" b="1" dirty="0">
                <a:solidFill>
                  <a:srgbClr val="FFFFFF"/>
                </a:solidFill>
                <a:latin typeface="+mn-lt"/>
                <a:ea typeface="Oswald"/>
                <a:cs typeface="Oswald"/>
                <a:sym typeface="Oswald"/>
              </a:rPr>
              <a:t>Edit title of the research presented in this poster</a:t>
            </a:r>
            <a:endParaRPr sz="7500" b="1" dirty="0">
              <a:solidFill>
                <a:srgbClr val="FFFFFF"/>
              </a:solidFill>
              <a:latin typeface="+mn-lt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600" b="1" dirty="0">
              <a:latin typeface="+mn-lt"/>
              <a:ea typeface="Oswald"/>
              <a:cs typeface="Oswald"/>
              <a:sym typeface="Oswald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7836200" y="3196276"/>
            <a:ext cx="34077599" cy="12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dirty="0">
                <a:solidFill>
                  <a:srgbClr val="FFFFFF"/>
                </a:solidFill>
                <a:latin typeface="+mn-lt"/>
                <a:ea typeface="Droid Serif"/>
                <a:cs typeface="Droid Serif"/>
                <a:sym typeface="Droid Serif"/>
              </a:rPr>
              <a:t>This is an editable poster presentation template </a:t>
            </a:r>
            <a:endParaRPr sz="5000" dirty="0">
              <a:solidFill>
                <a:srgbClr val="FFFFFF"/>
              </a:solidFill>
              <a:latin typeface="+mn-lt"/>
              <a:ea typeface="Droid Serif"/>
              <a:cs typeface="Droid Serif"/>
              <a:sym typeface="Droid Serif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500" dirty="0">
              <a:solidFill>
                <a:srgbClr val="FFFFFF"/>
              </a:solidFill>
              <a:latin typeface="+mn-lt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9600" dirty="0">
              <a:latin typeface="+mn-lt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500" dirty="0">
              <a:solidFill>
                <a:srgbClr val="FFFFFF"/>
              </a:solidFill>
              <a:latin typeface="+mn-lt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600" dirty="0">
              <a:latin typeface="+mn-lt"/>
              <a:ea typeface="Oswald"/>
              <a:cs typeface="Oswald"/>
              <a:sym typeface="Oswald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4903933" y="3308400"/>
            <a:ext cx="12131400" cy="12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0">
              <a:solidFill>
                <a:srgbClr val="D0E0E3"/>
              </a:solidFill>
              <a:latin typeface="+mn-lt"/>
              <a:ea typeface="Droid Serif"/>
              <a:cs typeface="Droid Serif"/>
              <a:sym typeface="Droid Serif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0">
              <a:solidFill>
                <a:srgbClr val="D0E0E3"/>
              </a:solidFill>
              <a:latin typeface="+mn-lt"/>
              <a:ea typeface="Droid Serif"/>
              <a:cs typeface="Droid Serif"/>
              <a:sym typeface="Droid Serif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0">
              <a:solidFill>
                <a:srgbClr val="D0E0E3"/>
              </a:solidFill>
              <a:latin typeface="+mn-lt"/>
              <a:ea typeface="Droid Serif"/>
              <a:cs typeface="Droid Serif"/>
              <a:sym typeface="Droid Serif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rgbClr val="FFFFFF"/>
              </a:solidFill>
              <a:latin typeface="+mn-lt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600">
              <a:latin typeface="+mn-lt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rgbClr val="FFFFFF"/>
              </a:solidFill>
              <a:latin typeface="+mn-lt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600">
              <a:latin typeface="+mn-lt"/>
              <a:ea typeface="Oswald"/>
              <a:cs typeface="Oswald"/>
              <a:sym typeface="Oswald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039474" y="6496100"/>
            <a:ext cx="11623800" cy="14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MY" sz="7200" b="1" dirty="0">
                <a:solidFill>
                  <a:srgbClr val="666666"/>
                </a:solidFill>
                <a:latin typeface="+mn-lt"/>
                <a:ea typeface="Oswald"/>
                <a:cs typeface="Oswald"/>
                <a:sym typeface="Oswald"/>
              </a:rPr>
              <a:t>Research O</a:t>
            </a:r>
            <a:r>
              <a:rPr lang="en-MY" sz="7200" b="1" dirty="0" smtClean="0">
                <a:solidFill>
                  <a:srgbClr val="666666"/>
                </a:solidFill>
                <a:latin typeface="+mn-lt"/>
                <a:ea typeface="Oswald"/>
                <a:cs typeface="Oswald"/>
                <a:sym typeface="Oswald"/>
              </a:rPr>
              <a:t>bjectives</a:t>
            </a:r>
            <a:endParaRPr sz="7200" dirty="0">
              <a:latin typeface="+mn-lt"/>
              <a:ea typeface="Oswald"/>
              <a:cs typeface="Oswald"/>
              <a:sym typeface="Oswald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039470" y="19221687"/>
            <a:ext cx="10285800" cy="9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</a:pPr>
            <a:r>
              <a:rPr lang="en-MY" sz="7200" b="1" dirty="0">
                <a:solidFill>
                  <a:srgbClr val="666666"/>
                </a:solidFill>
                <a:latin typeface="+mn-lt"/>
                <a:ea typeface="Oswald"/>
                <a:cs typeface="Oswald"/>
                <a:sym typeface="Oswald"/>
              </a:rPr>
              <a:t>Research </a:t>
            </a:r>
            <a:r>
              <a:rPr lang="en-MY" sz="7200" b="1" dirty="0" smtClean="0">
                <a:solidFill>
                  <a:srgbClr val="666666"/>
                </a:solidFill>
                <a:latin typeface="+mn-lt"/>
                <a:ea typeface="Oswald"/>
                <a:cs typeface="Oswald"/>
                <a:sym typeface="Oswald"/>
              </a:rPr>
              <a:t>Questions</a:t>
            </a:r>
            <a:endParaRPr sz="7200" dirty="0">
              <a:latin typeface="+mn-lt"/>
              <a:ea typeface="Oswald"/>
              <a:cs typeface="Oswald"/>
              <a:sym typeface="Oswald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039478" y="7718599"/>
            <a:ext cx="10285800" cy="640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</a:pPr>
            <a:r>
              <a:rPr lang="en-MY" sz="3000" dirty="0">
                <a:solidFill>
                  <a:schemeClr val="tx1">
                    <a:lumMod val="65000"/>
                    <a:lumOff val="35000"/>
                  </a:schemeClr>
                </a:solidFill>
                <a:ea typeface="Droid Serif"/>
                <a:cs typeface="Droid Serif"/>
                <a:sym typeface="Droid Serif"/>
              </a:rPr>
              <a:t>State your research </a:t>
            </a:r>
            <a:r>
              <a:rPr lang="en-MY" sz="30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Droid Serif"/>
                <a:cs typeface="Droid Serif"/>
                <a:sym typeface="Droid Serif"/>
              </a:rPr>
              <a:t>objectives</a:t>
            </a:r>
          </a:p>
          <a:p>
            <a:pPr lvl="0">
              <a:lnSpc>
                <a:spcPct val="115000"/>
              </a:lnSpc>
            </a:pPr>
            <a:endParaRPr lang="en-MY" sz="3000" dirty="0">
              <a:solidFill>
                <a:schemeClr val="tx1">
                  <a:lumMod val="65000"/>
                  <a:lumOff val="35000"/>
                </a:schemeClr>
              </a:solidFill>
              <a:ea typeface="Droid Serif"/>
              <a:cs typeface="Droid Serif"/>
              <a:sym typeface="Droid Serif"/>
            </a:endParaRPr>
          </a:p>
          <a:p>
            <a:pPr marL="514350" lvl="0" indent="-514350">
              <a:lnSpc>
                <a:spcPct val="115000"/>
              </a:lnSpc>
              <a:buAutoNum type="arabicPeriod"/>
            </a:pPr>
            <a:r>
              <a:rPr lang="en-MY" sz="30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Droid Serif"/>
                <a:cs typeface="Droid Serif"/>
                <a:sym typeface="Droid Serif"/>
              </a:rPr>
              <a:t>……………………………………………………</a:t>
            </a:r>
          </a:p>
          <a:p>
            <a:pPr marL="514350" lvl="0" indent="-514350">
              <a:lnSpc>
                <a:spcPct val="115000"/>
              </a:lnSpc>
              <a:buAutoNum type="arabicPeriod"/>
            </a:pPr>
            <a:r>
              <a:rPr lang="en-MY" sz="3000" dirty="0">
                <a:solidFill>
                  <a:schemeClr val="tx1">
                    <a:lumMod val="65000"/>
                    <a:lumOff val="35000"/>
                  </a:schemeClr>
                </a:solidFill>
                <a:ea typeface="Droid Serif"/>
                <a:cs typeface="Droid Serif"/>
                <a:sym typeface="Droid Serif"/>
              </a:rPr>
              <a:t>……………………………………………………</a:t>
            </a:r>
          </a:p>
          <a:p>
            <a:pPr marL="514350" lvl="0" indent="-514350">
              <a:lnSpc>
                <a:spcPct val="115000"/>
              </a:lnSpc>
              <a:buAutoNum type="arabicPeriod"/>
            </a:pPr>
            <a:r>
              <a:rPr lang="en-MY" sz="3000" dirty="0">
                <a:solidFill>
                  <a:schemeClr val="tx1">
                    <a:lumMod val="65000"/>
                    <a:lumOff val="35000"/>
                  </a:schemeClr>
                </a:solidFill>
                <a:ea typeface="Droid Serif"/>
                <a:cs typeface="Droid Serif"/>
                <a:sym typeface="Droid Serif"/>
              </a:rPr>
              <a:t>……………………………………………………</a:t>
            </a:r>
          </a:p>
          <a:p>
            <a:pPr marL="514350" lvl="0" indent="-514350">
              <a:lnSpc>
                <a:spcPct val="115000"/>
              </a:lnSpc>
              <a:buAutoNum type="arabicPeriod"/>
            </a:pPr>
            <a:r>
              <a:rPr lang="en-MY" sz="3000" dirty="0">
                <a:solidFill>
                  <a:schemeClr val="tx1">
                    <a:lumMod val="65000"/>
                    <a:lumOff val="35000"/>
                  </a:schemeClr>
                </a:solidFill>
                <a:ea typeface="Droid Serif"/>
                <a:cs typeface="Droid Serif"/>
                <a:sym typeface="Droid Serif"/>
              </a:rPr>
              <a:t>……………………………………………………</a:t>
            </a:r>
          </a:p>
        </p:txBody>
      </p:sp>
      <p:sp>
        <p:nvSpPr>
          <p:cNvPr id="69" name="Google Shape;69;p13"/>
          <p:cNvSpPr txBox="1"/>
          <p:nvPr/>
        </p:nvSpPr>
        <p:spPr>
          <a:xfrm>
            <a:off x="2039478" y="20415062"/>
            <a:ext cx="10285800" cy="40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</a:pPr>
            <a:r>
              <a:rPr lang="en-MY" sz="3000" dirty="0">
                <a:solidFill>
                  <a:schemeClr val="tx1">
                    <a:lumMod val="65000"/>
                    <a:lumOff val="35000"/>
                  </a:schemeClr>
                </a:solidFill>
                <a:ea typeface="Droid Serif"/>
                <a:cs typeface="Droid Serif"/>
                <a:sym typeface="Droid Serif"/>
              </a:rPr>
              <a:t>State your research </a:t>
            </a:r>
            <a:r>
              <a:rPr lang="en-MY" sz="30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Droid Serif"/>
                <a:cs typeface="Droid Serif"/>
                <a:sym typeface="Droid Serif"/>
              </a:rPr>
              <a:t>questions</a:t>
            </a:r>
            <a:endParaRPr lang="en-MY" sz="3000" dirty="0">
              <a:solidFill>
                <a:schemeClr val="tx1">
                  <a:lumMod val="65000"/>
                  <a:lumOff val="35000"/>
                </a:schemeClr>
              </a:solidFill>
              <a:ea typeface="Droid Serif"/>
              <a:cs typeface="Droid Serif"/>
              <a:sym typeface="Droid Serif"/>
            </a:endParaRPr>
          </a:p>
          <a:p>
            <a:pPr lvl="0">
              <a:lnSpc>
                <a:spcPct val="115000"/>
              </a:lnSpc>
            </a:pPr>
            <a:endParaRPr lang="en-MY" sz="3000" dirty="0">
              <a:solidFill>
                <a:schemeClr val="tx1">
                  <a:lumMod val="65000"/>
                  <a:lumOff val="35000"/>
                </a:schemeClr>
              </a:solidFill>
              <a:ea typeface="Droid Serif"/>
              <a:cs typeface="Droid Serif"/>
              <a:sym typeface="Droid Serif"/>
            </a:endParaRPr>
          </a:p>
          <a:p>
            <a:pPr marL="514350" lvl="0" indent="-514350">
              <a:lnSpc>
                <a:spcPct val="115000"/>
              </a:lnSpc>
              <a:buAutoNum type="arabicPeriod"/>
            </a:pPr>
            <a:r>
              <a:rPr lang="en-MY" sz="3000" dirty="0">
                <a:solidFill>
                  <a:schemeClr val="tx1">
                    <a:lumMod val="65000"/>
                    <a:lumOff val="35000"/>
                  </a:schemeClr>
                </a:solidFill>
                <a:ea typeface="Droid Serif"/>
                <a:cs typeface="Droid Serif"/>
                <a:sym typeface="Droid Serif"/>
              </a:rPr>
              <a:t>……………………………………………………</a:t>
            </a:r>
          </a:p>
          <a:p>
            <a:pPr marL="514350" lvl="0" indent="-514350">
              <a:lnSpc>
                <a:spcPct val="115000"/>
              </a:lnSpc>
              <a:buAutoNum type="arabicPeriod"/>
            </a:pPr>
            <a:r>
              <a:rPr lang="en-MY" sz="3000" dirty="0">
                <a:solidFill>
                  <a:schemeClr val="tx1">
                    <a:lumMod val="65000"/>
                    <a:lumOff val="35000"/>
                  </a:schemeClr>
                </a:solidFill>
                <a:ea typeface="Droid Serif"/>
                <a:cs typeface="Droid Serif"/>
                <a:sym typeface="Droid Serif"/>
              </a:rPr>
              <a:t>……………………………………………………</a:t>
            </a:r>
          </a:p>
          <a:p>
            <a:pPr marL="514350" lvl="0" indent="-514350">
              <a:lnSpc>
                <a:spcPct val="115000"/>
              </a:lnSpc>
              <a:buAutoNum type="arabicPeriod"/>
            </a:pPr>
            <a:r>
              <a:rPr lang="en-MY" sz="3000" dirty="0">
                <a:solidFill>
                  <a:schemeClr val="tx1">
                    <a:lumMod val="65000"/>
                    <a:lumOff val="35000"/>
                  </a:schemeClr>
                </a:solidFill>
                <a:ea typeface="Droid Serif"/>
                <a:cs typeface="Droid Serif"/>
                <a:sym typeface="Droid Serif"/>
              </a:rPr>
              <a:t>……………………………………………………</a:t>
            </a:r>
          </a:p>
          <a:p>
            <a:pPr marL="514350" lvl="0" indent="-514350">
              <a:lnSpc>
                <a:spcPct val="115000"/>
              </a:lnSpc>
              <a:buAutoNum type="arabicPeriod"/>
            </a:pPr>
            <a:r>
              <a:rPr lang="en-MY" sz="3000" dirty="0">
                <a:solidFill>
                  <a:schemeClr val="tx1">
                    <a:lumMod val="65000"/>
                    <a:lumOff val="35000"/>
                  </a:schemeClr>
                </a:solidFill>
                <a:ea typeface="Droid Serif"/>
                <a:cs typeface="Droid Serif"/>
                <a:sym typeface="Droid Serif"/>
              </a:rPr>
              <a:t>……………………………………………………</a:t>
            </a:r>
          </a:p>
        </p:txBody>
      </p:sp>
      <p:sp>
        <p:nvSpPr>
          <p:cNvPr id="71" name="Google Shape;71;p13"/>
          <p:cNvSpPr txBox="1"/>
          <p:nvPr/>
        </p:nvSpPr>
        <p:spPr>
          <a:xfrm>
            <a:off x="16173275" y="6496100"/>
            <a:ext cx="8084400" cy="14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15000"/>
              </a:lnSpc>
            </a:pPr>
            <a:r>
              <a:rPr lang="en-MY" sz="7200" b="1" dirty="0">
                <a:solidFill>
                  <a:srgbClr val="666666"/>
                </a:solidFill>
                <a:latin typeface="+mn-lt"/>
                <a:ea typeface="Oswald"/>
                <a:cs typeface="Oswald"/>
                <a:sym typeface="Oswald"/>
              </a:rPr>
              <a:t>Methodology </a:t>
            </a:r>
            <a:endParaRPr sz="7200" dirty="0">
              <a:latin typeface="+mn-lt"/>
              <a:ea typeface="Oswald"/>
              <a:cs typeface="Oswald"/>
              <a:sym typeface="Oswald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16173275" y="7753348"/>
            <a:ext cx="10285800" cy="3701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Droid Serif"/>
                <a:cs typeface="Droid Serif"/>
                <a:sym typeface="Droid Serif"/>
              </a:rPr>
              <a:t>State your research methodology </a:t>
            </a:r>
            <a:endParaRPr lang="en-MY" sz="30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Droid Serif"/>
              <a:cs typeface="Droid Serif"/>
              <a:sym typeface="Droid Serif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(</a:t>
            </a:r>
            <a:r>
              <a:rPr lang="en-MY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quantitative, qualitative, or mix-mode)</a:t>
            </a:r>
            <a:r>
              <a:rPr lang="en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Droid Serif"/>
                <a:cs typeface="Droid Serif"/>
                <a:sym typeface="Droid Serif"/>
              </a:rPr>
              <a:t>.</a:t>
            </a:r>
            <a:endParaRPr sz="3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Droid Serif"/>
              <a:cs typeface="Droid Serif"/>
              <a:sym typeface="Droid Serif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30280438" y="6267499"/>
            <a:ext cx="8084400" cy="14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MY" sz="7200" b="1" dirty="0" smtClean="0">
                <a:solidFill>
                  <a:srgbClr val="666666"/>
                </a:solidFill>
                <a:latin typeface="+mn-lt"/>
                <a:ea typeface="Oswald"/>
                <a:cs typeface="Oswald"/>
                <a:sym typeface="Oswald"/>
              </a:rPr>
              <a:t>Data Collection</a:t>
            </a:r>
            <a:endParaRPr sz="7200" dirty="0">
              <a:latin typeface="+mn-lt"/>
              <a:ea typeface="Oswald"/>
              <a:cs typeface="Oswald"/>
              <a:sym typeface="Oswald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30280438" y="7797075"/>
            <a:ext cx="10285800" cy="2285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-MY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Droid Serif"/>
                <a:cs typeface="Droid Serif"/>
                <a:sym typeface="Droid Serif"/>
              </a:rPr>
              <a:t>State your </a:t>
            </a:r>
            <a:r>
              <a:rPr lang="en-MY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Droid Serif"/>
                <a:cs typeface="Droid Serif"/>
                <a:sym typeface="Droid Serif"/>
              </a:rPr>
              <a:t>methods of collecting data</a:t>
            </a:r>
            <a:endParaRPr lang="en-MY" sz="3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Droid Serif"/>
              <a:cs typeface="Droid Serif"/>
              <a:sym typeface="Droid Serif"/>
            </a:endParaRPr>
          </a:p>
          <a:p>
            <a:pPr lvl="0">
              <a:lnSpc>
                <a:spcPct val="115000"/>
              </a:lnSpc>
            </a:pPr>
            <a:r>
              <a:rPr lang="en-MY" sz="3000" dirty="0" smtClean="0">
                <a:solidFill>
                  <a:srgbClr val="434343"/>
                </a:solidFill>
                <a:latin typeface="+mn-lt"/>
                <a:ea typeface="Droid Serif"/>
                <a:cs typeface="Droid Serif"/>
                <a:sym typeface="Droid Serif"/>
              </a:rPr>
              <a:t>(</a:t>
            </a:r>
            <a:r>
              <a:rPr lang="en-MY" sz="3000" dirty="0">
                <a:solidFill>
                  <a:srgbClr val="434343"/>
                </a:solidFill>
                <a:latin typeface="+mn-lt"/>
                <a:ea typeface="Droid Serif"/>
                <a:cs typeface="Droid Serif"/>
                <a:sym typeface="Droid Serif"/>
              </a:rPr>
              <a:t>e.g., interviews, focus group discussions, </a:t>
            </a:r>
            <a:r>
              <a:rPr lang="en-MY" sz="3000" dirty="0" smtClean="0">
                <a:solidFill>
                  <a:srgbClr val="434343"/>
                </a:solidFill>
                <a:latin typeface="+mn-lt"/>
                <a:ea typeface="Droid Serif"/>
                <a:cs typeface="Droid Serif"/>
                <a:sym typeface="Droid Serif"/>
              </a:rPr>
              <a:t>etc.)</a:t>
            </a:r>
            <a:endParaRPr sz="3000" dirty="0">
              <a:solidFill>
                <a:srgbClr val="434343"/>
              </a:solidFill>
              <a:latin typeface="+mn-lt"/>
              <a:ea typeface="Droid Serif"/>
              <a:cs typeface="Droid Serif"/>
              <a:sym typeface="Droid Serif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dirty="0">
              <a:solidFill>
                <a:srgbClr val="434343"/>
              </a:solidFill>
              <a:latin typeface="+mn-lt"/>
              <a:ea typeface="Droid Serif"/>
              <a:cs typeface="Droid Serif"/>
              <a:sym typeface="Droid Serif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dirty="0">
              <a:solidFill>
                <a:srgbClr val="434343"/>
              </a:solidFill>
              <a:latin typeface="+mn-lt"/>
              <a:ea typeface="Droid Serif"/>
              <a:cs typeface="Droid Serif"/>
              <a:sym typeface="Droid Serif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 dirty="0">
              <a:solidFill>
                <a:srgbClr val="434343"/>
              </a:solidFill>
              <a:latin typeface="+mn-lt"/>
              <a:ea typeface="Droid Serif"/>
              <a:cs typeface="Droid Serif"/>
              <a:sym typeface="Droid Serif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rgbClr val="434343"/>
              </a:solidFill>
              <a:latin typeface="+mn-lt"/>
              <a:ea typeface="Droid Serif"/>
              <a:cs typeface="Droid Serif"/>
              <a:sym typeface="Droid Serif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30280438" y="27228238"/>
            <a:ext cx="8084400" cy="14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5500" b="1" dirty="0" smtClean="0">
                <a:solidFill>
                  <a:srgbClr val="666666"/>
                </a:solidFill>
                <a:latin typeface="+mn-lt"/>
                <a:ea typeface="Oswald"/>
                <a:cs typeface="Oswald"/>
                <a:sym typeface="Oswald"/>
              </a:rPr>
              <a:t>Student Information</a:t>
            </a:r>
            <a:endParaRPr sz="5500" b="1" dirty="0">
              <a:solidFill>
                <a:srgbClr val="666666"/>
              </a:solidFill>
              <a:latin typeface="+mn-lt"/>
              <a:ea typeface="Oswald"/>
              <a:cs typeface="Oswald"/>
              <a:sym typeface="Oswald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30280450" y="28357350"/>
            <a:ext cx="10285800" cy="2215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3000" dirty="0" smtClean="0">
                <a:solidFill>
                  <a:srgbClr val="434343"/>
                </a:solidFill>
                <a:latin typeface="+mn-lt"/>
                <a:ea typeface="Droid Serif"/>
                <a:cs typeface="Droid Serif"/>
                <a:sym typeface="Droid Serif"/>
              </a:rPr>
              <a:t>NAME: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3000" dirty="0" smtClean="0">
                <a:solidFill>
                  <a:srgbClr val="434343"/>
                </a:solidFill>
                <a:latin typeface="+mn-lt"/>
                <a:ea typeface="Droid Serif"/>
                <a:cs typeface="Droid Serif"/>
                <a:sym typeface="Droid Serif"/>
              </a:rPr>
              <a:t>MATRIC NUMBER: </a:t>
            </a:r>
            <a:r>
              <a:rPr lang="en-MY" sz="3000" dirty="0" err="1" smtClean="0">
                <a:solidFill>
                  <a:srgbClr val="434343"/>
                </a:solidFill>
                <a:latin typeface="+mn-lt"/>
                <a:ea typeface="Droid Serif"/>
                <a:cs typeface="Droid Serif"/>
                <a:sym typeface="Droid Serif"/>
              </a:rPr>
              <a:t>MPPxxxxxxx</a:t>
            </a:r>
            <a:endParaRPr lang="en-MY" sz="3000" dirty="0" smtClean="0">
              <a:solidFill>
                <a:srgbClr val="434343"/>
              </a:solidFill>
              <a:latin typeface="+mn-lt"/>
              <a:ea typeface="Droid Serif"/>
              <a:cs typeface="Droid Serif"/>
              <a:sym typeface="Droid Serif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3000" dirty="0" smtClean="0">
                <a:solidFill>
                  <a:srgbClr val="434343"/>
                </a:solidFill>
                <a:latin typeface="+mn-lt"/>
                <a:ea typeface="Droid Serif"/>
                <a:cs typeface="Droid Serif"/>
                <a:sym typeface="Droid Serif"/>
              </a:rPr>
              <a:t>PROGRAM CODE: MPPA/ MPPP/ MPPB 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rgbClr val="434343"/>
              </a:solidFill>
              <a:latin typeface="+mn-lt"/>
              <a:ea typeface="Droid Serif"/>
              <a:cs typeface="Droid Serif"/>
              <a:sym typeface="Droid Serif"/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896475" y="650842"/>
            <a:ext cx="659400" cy="4310400"/>
          </a:xfrm>
          <a:prstGeom prst="rect">
            <a:avLst/>
          </a:prstGeom>
          <a:solidFill>
            <a:srgbClr val="86223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n-lt"/>
            </a:endParaRPr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71676" y="24238684"/>
            <a:ext cx="10541947" cy="671935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8" name="Google Shape;88;p13"/>
          <p:cNvGraphicFramePr/>
          <p:nvPr>
            <p:extLst>
              <p:ext uri="{D42A27DB-BD31-4B8C-83A1-F6EECF244321}">
                <p14:modId xmlns:p14="http://schemas.microsoft.com/office/powerpoint/2010/main" val="2828685002"/>
              </p:ext>
            </p:extLst>
          </p:nvPr>
        </p:nvGraphicFramePr>
        <p:xfrm>
          <a:off x="30280438" y="10642102"/>
          <a:ext cx="9588675" cy="4751400"/>
        </p:xfrm>
        <a:graphic>
          <a:graphicData uri="http://schemas.openxmlformats.org/drawingml/2006/table">
            <a:tbl>
              <a:tblPr>
                <a:noFill/>
                <a:tableStyleId>{F5D5D196-D3A3-40C2-BF92-CC2D2FBD1FC8}</a:tableStyleId>
              </a:tblPr>
              <a:tblGrid>
                <a:gridCol w="3196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6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1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1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1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1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1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1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26" name="Picture 2" descr="brand_log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8" r="17338" b="10946"/>
          <a:stretch/>
        </p:blipFill>
        <p:spPr bwMode="auto">
          <a:xfrm>
            <a:off x="1885950" y="1440858"/>
            <a:ext cx="4686300" cy="2469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118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Oswald</vt:lpstr>
      <vt:lpstr>Arial</vt:lpstr>
      <vt:lpstr>Droid Serif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Zac</dc:creator>
  <cp:lastModifiedBy>Dr Zac</cp:lastModifiedBy>
  <cp:revision>15</cp:revision>
  <dcterms:modified xsi:type="dcterms:W3CDTF">2022-04-19T05:13:40Z</dcterms:modified>
</cp:coreProperties>
</file>