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Oswal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D5D196-D3A3-40C2-BF92-CC2D2FBD1FC8}">
  <a:tblStyle styleId="{F5D5D196-D3A3-40C2-BF92-CC2D2FBD1F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-85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You can add your presentation notes here. This presentation template for research posters is fully editable so text, graphics and content can be updated to fit your own research needs</a:t>
            </a:r>
            <a:r>
              <a:rPr lang="en" dirty="0" smtClean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1" cy="131367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1" cy="5072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1" cy="125664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1"/>
            <a:ext cx="40899001" cy="8325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2" descr="logo.png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999" y="1143000"/>
            <a:ext cx="7177000" cy="23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1"/>
            <a:ext cx="40899001" cy="53874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399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399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1" cy="483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1" cy="20348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1" cy="26181001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1" cy="23648701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1"/>
            <a:ext cx="28794299" cy="3872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7083700" y="650842"/>
            <a:ext cx="35915700" cy="4310400"/>
          </a:xfrm>
          <a:prstGeom prst="rect">
            <a:avLst/>
          </a:prstGeom>
          <a:solidFill>
            <a:srgbClr val="862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791425" y="650692"/>
            <a:ext cx="5025600" cy="4310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032125" y="5230277"/>
            <a:ext cx="13879500" cy="267346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>
              <a:latin typeface="+mn-l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96478" y="5230277"/>
            <a:ext cx="13879500" cy="267346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9120050" y="5230277"/>
            <a:ext cx="13879500" cy="267346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738500" y="1621542"/>
            <a:ext cx="29208301" cy="20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500" b="1" dirty="0">
                <a:solidFill>
                  <a:srgbClr val="FFFFFF"/>
                </a:solidFill>
                <a:latin typeface="+mn-lt"/>
                <a:ea typeface="Oswald"/>
                <a:cs typeface="Oswald"/>
                <a:sym typeface="Oswald"/>
              </a:rPr>
              <a:t>Edit title of the research presented in this poster</a:t>
            </a:r>
            <a:endParaRPr sz="7500" b="1" dirty="0">
              <a:solidFill>
                <a:srgbClr val="FFFFFF"/>
              </a:solidFill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836200" y="3196276"/>
            <a:ext cx="34077599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FFFFFF"/>
                </a:solidFill>
                <a:latin typeface="+mn-lt"/>
                <a:ea typeface="Droid Serif"/>
                <a:cs typeface="Droid Serif"/>
                <a:sym typeface="Droid Serif"/>
              </a:rPr>
              <a:t>This is an editable poster presentation template </a:t>
            </a:r>
            <a:endParaRPr sz="5000" dirty="0">
              <a:solidFill>
                <a:srgbClr val="FFFFFF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dirty="0">
              <a:solidFill>
                <a:srgbClr val="FFFFFF"/>
              </a:solidFill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600" dirty="0"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dirty="0">
              <a:solidFill>
                <a:srgbClr val="FFFFFF"/>
              </a:solidFill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4903933" y="3308400"/>
            <a:ext cx="121314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rgbClr val="FFFFFF"/>
              </a:solidFill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rgbClr val="FFFFFF"/>
              </a:solidFill>
              <a:latin typeface="+mn-lt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039474" y="6496100"/>
            <a:ext cx="116238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MY" sz="7200" b="1" dirty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Research O</a:t>
            </a:r>
            <a:r>
              <a:rPr lang="en-MY" sz="7200" b="1" dirty="0" smtClean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bjectives</a:t>
            </a:r>
            <a:endParaRPr sz="7200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039470" y="19221687"/>
            <a:ext cx="102858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n-MY" sz="7200" b="1" dirty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Research </a:t>
            </a:r>
            <a:r>
              <a:rPr lang="en-MY" sz="7200" b="1" dirty="0" smtClean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Questions</a:t>
            </a:r>
            <a:endParaRPr sz="7200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39478" y="7718599"/>
            <a:ext cx="10285800" cy="6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State your research </a:t>
            </a: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objectives</a:t>
            </a:r>
          </a:p>
          <a:p>
            <a:pPr lvl="0">
              <a:lnSpc>
                <a:spcPct val="115000"/>
              </a:lnSpc>
            </a:pPr>
            <a:endParaRPr lang="en-MY" sz="3000" dirty="0">
              <a:solidFill>
                <a:schemeClr val="tx1">
                  <a:lumMod val="65000"/>
                  <a:lumOff val="35000"/>
                </a:schemeClr>
              </a:solidFill>
              <a:ea typeface="Droid Serif"/>
              <a:cs typeface="Droid Serif"/>
              <a:sym typeface="Droid Serif"/>
            </a:endParaRP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2039478" y="20415062"/>
            <a:ext cx="10285800" cy="4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State your research </a:t>
            </a: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questions</a:t>
            </a:r>
            <a:endParaRPr lang="en-MY" sz="3000" dirty="0">
              <a:solidFill>
                <a:schemeClr val="tx1">
                  <a:lumMod val="65000"/>
                  <a:lumOff val="35000"/>
                </a:schemeClr>
              </a:solidFill>
              <a:ea typeface="Droid Serif"/>
              <a:cs typeface="Droid Serif"/>
              <a:sym typeface="Droid Serif"/>
            </a:endParaRPr>
          </a:p>
          <a:p>
            <a:pPr lvl="0">
              <a:lnSpc>
                <a:spcPct val="115000"/>
              </a:lnSpc>
            </a:pPr>
            <a:endParaRPr lang="en-MY" sz="3000" dirty="0">
              <a:solidFill>
                <a:schemeClr val="tx1">
                  <a:lumMod val="65000"/>
                  <a:lumOff val="35000"/>
                </a:schemeClr>
              </a:solidFill>
              <a:ea typeface="Droid Serif"/>
              <a:cs typeface="Droid Serif"/>
              <a:sym typeface="Droid Serif"/>
            </a:endParaRP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ea typeface="Droid Serif"/>
                <a:cs typeface="Droid Serif"/>
                <a:sym typeface="Droid Serif"/>
              </a:rPr>
              <a:t>……………………………………………………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16173275" y="6496100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n-MY" sz="7200" b="1" dirty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Methodology </a:t>
            </a:r>
            <a:endParaRPr sz="7200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6173275" y="7753348"/>
            <a:ext cx="10285800" cy="3701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Droid Serif"/>
                <a:cs typeface="Droid Serif"/>
                <a:sym typeface="Droid Serif"/>
              </a:rPr>
              <a:t>State your research methodology </a:t>
            </a:r>
            <a:endParaRPr lang="en-MY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quantitative, qualitative, or mix-mode)</a:t>
            </a:r>
            <a:r>
              <a:rPr lang="en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Droid Serif"/>
                <a:cs typeface="Droid Serif"/>
                <a:sym typeface="Droid Serif"/>
              </a:rPr>
              <a:t>.</a:t>
            </a:r>
            <a:endParaRPr sz="3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Droid Serif"/>
              <a:cs typeface="Droid Serif"/>
              <a:sym typeface="Droid Serif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0280438" y="6267499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MY" sz="7200" b="1" dirty="0" smtClean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Data Collection</a:t>
            </a:r>
            <a:endParaRPr sz="7200" dirty="0"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0280438" y="7797075"/>
            <a:ext cx="10285800" cy="2285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MY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Droid Serif"/>
                <a:cs typeface="Droid Serif"/>
                <a:sym typeface="Droid Serif"/>
              </a:rPr>
              <a:t>State your </a:t>
            </a:r>
            <a:r>
              <a:rPr lang="en-MY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Droid Serif"/>
                <a:cs typeface="Droid Serif"/>
                <a:sym typeface="Droid Serif"/>
              </a:rPr>
              <a:t>methods of collecting data</a:t>
            </a:r>
            <a:endParaRPr lang="en-MY" sz="3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lvl="0">
              <a:lnSpc>
                <a:spcPct val="115000"/>
              </a:lnSpc>
            </a:pPr>
            <a:r>
              <a:rPr lang="en-MY" sz="3000" dirty="0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(</a:t>
            </a:r>
            <a:r>
              <a:rPr lang="en-MY" sz="3000" dirty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e.g., interviews, focus group discussions, </a:t>
            </a:r>
            <a:r>
              <a:rPr lang="en-MY" sz="3000" dirty="0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etc.)</a:t>
            </a: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0280438" y="27228238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500" b="1" dirty="0" smtClean="0">
                <a:solidFill>
                  <a:srgbClr val="666666"/>
                </a:solidFill>
                <a:latin typeface="+mn-lt"/>
                <a:ea typeface="Oswald"/>
                <a:cs typeface="Oswald"/>
                <a:sym typeface="Oswald"/>
              </a:rPr>
              <a:t>Student Information</a:t>
            </a:r>
            <a:endParaRPr sz="5500" b="1" dirty="0">
              <a:solidFill>
                <a:srgbClr val="666666"/>
              </a:solidFill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0280450" y="28357350"/>
            <a:ext cx="10285800" cy="2215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3000" dirty="0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NAME: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3000" dirty="0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MATRIC NUMBER: </a:t>
            </a:r>
            <a:r>
              <a:rPr lang="en-MY" sz="3000" dirty="0" err="1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MPPxxxxxxx</a:t>
            </a:r>
            <a:endParaRPr lang="en-MY" sz="3000" dirty="0" smtClean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3000" dirty="0" smtClean="0">
                <a:solidFill>
                  <a:srgbClr val="434343"/>
                </a:solidFill>
                <a:latin typeface="+mn-lt"/>
                <a:ea typeface="Droid Serif"/>
                <a:cs typeface="Droid Serif"/>
                <a:sym typeface="Droid Serif"/>
              </a:rPr>
              <a:t>PROGRAM CODE: MPPA/ MPPP/ MPPB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434343"/>
              </a:solidFill>
              <a:latin typeface="+mn-lt"/>
              <a:ea typeface="Droid Serif"/>
              <a:cs typeface="Droid Serif"/>
              <a:sym typeface="Droid Serif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896475" y="650842"/>
            <a:ext cx="659400" cy="4310400"/>
          </a:xfrm>
          <a:prstGeom prst="rect">
            <a:avLst/>
          </a:prstGeom>
          <a:solidFill>
            <a:srgbClr val="862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n-lt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71676" y="24238684"/>
            <a:ext cx="10541947" cy="67193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2828685002"/>
              </p:ext>
            </p:extLst>
          </p:nvPr>
        </p:nvGraphicFramePr>
        <p:xfrm>
          <a:off x="30280438" y="10642102"/>
          <a:ext cx="9588675" cy="4751400"/>
        </p:xfrm>
        <a:graphic>
          <a:graphicData uri="http://schemas.openxmlformats.org/drawingml/2006/table">
            <a:tbl>
              <a:tblPr>
                <a:noFill/>
                <a:tableStyleId>{F5D5D196-D3A3-40C2-BF92-CC2D2FBD1FC8}</a:tableStyleId>
              </a:tblPr>
              <a:tblGrid>
                <a:gridCol w="319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brand_log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8" r="17338" b="10946"/>
          <a:stretch/>
        </p:blipFill>
        <p:spPr bwMode="auto">
          <a:xfrm>
            <a:off x="1885950" y="1440858"/>
            <a:ext cx="4686300" cy="246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Arial</vt:lpstr>
      <vt:lpstr>Droid Serif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Zac</dc:creator>
  <cp:lastModifiedBy>Dr Zac</cp:lastModifiedBy>
  <cp:revision>15</cp:revision>
  <dcterms:modified xsi:type="dcterms:W3CDTF">2022-04-19T05:13:40Z</dcterms:modified>
</cp:coreProperties>
</file>