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3003213" cy="9752013"/>
  <p:notesSz cx="6858000" cy="9144000"/>
  <p:defaultTextStyle>
    <a:defPPr>
      <a:defRPr lang="en-US"/>
    </a:defPPr>
    <a:lvl1pPr marL="0" algn="l" defTabSz="1300106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1pPr>
    <a:lvl2pPr marL="650053" algn="l" defTabSz="1300106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2pPr>
    <a:lvl3pPr marL="1300106" algn="l" defTabSz="1300106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3pPr>
    <a:lvl4pPr marL="1950159" algn="l" defTabSz="1300106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4pPr>
    <a:lvl5pPr marL="2600212" algn="l" defTabSz="1300106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5pPr>
    <a:lvl6pPr marL="3250265" algn="l" defTabSz="1300106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6pPr>
    <a:lvl7pPr marL="3900318" algn="l" defTabSz="1300106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7pPr>
    <a:lvl8pPr marL="4550371" algn="l" defTabSz="1300106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8pPr>
    <a:lvl9pPr marL="5200424" algn="l" defTabSz="1300106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D2B"/>
    <a:srgbClr val="8110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7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241" y="1595990"/>
            <a:ext cx="11052731" cy="3395145"/>
          </a:xfrm>
        </p:spPr>
        <p:txBody>
          <a:bodyPr anchor="b"/>
          <a:lstStyle>
            <a:lvl1pPr algn="ctr">
              <a:defRPr sz="853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402" y="5122065"/>
            <a:ext cx="9752410" cy="2354478"/>
          </a:xfrm>
        </p:spPr>
        <p:txBody>
          <a:bodyPr/>
          <a:lstStyle>
            <a:lvl1pPr marL="0" indent="0" algn="ctr">
              <a:buNone/>
              <a:defRPr sz="3413"/>
            </a:lvl1pPr>
            <a:lvl2pPr marL="650138" indent="0" algn="ctr">
              <a:buNone/>
              <a:defRPr sz="2844"/>
            </a:lvl2pPr>
            <a:lvl3pPr marL="1300277" indent="0" algn="ctr">
              <a:buNone/>
              <a:defRPr sz="2560"/>
            </a:lvl3pPr>
            <a:lvl4pPr marL="1950415" indent="0" algn="ctr">
              <a:buNone/>
              <a:defRPr sz="2275"/>
            </a:lvl4pPr>
            <a:lvl5pPr marL="2600554" indent="0" algn="ctr">
              <a:buNone/>
              <a:defRPr sz="2275"/>
            </a:lvl5pPr>
            <a:lvl6pPr marL="3250692" indent="0" algn="ctr">
              <a:buNone/>
              <a:defRPr sz="2275"/>
            </a:lvl6pPr>
            <a:lvl7pPr marL="3900830" indent="0" algn="ctr">
              <a:buNone/>
              <a:defRPr sz="2275"/>
            </a:lvl7pPr>
            <a:lvl8pPr marL="4550969" indent="0" algn="ctr">
              <a:buNone/>
              <a:defRPr sz="2275"/>
            </a:lvl8pPr>
            <a:lvl9pPr marL="5201107" indent="0" algn="ctr">
              <a:buNone/>
              <a:defRPr sz="2275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43ED-4CDA-42CC-840A-413FC6813854}" type="datetimeFigureOut">
              <a:rPr lang="en-MY" smtClean="0"/>
              <a:t>4/9/2018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D62B-5037-454C-B8E9-26B5452B37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43932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43ED-4CDA-42CC-840A-413FC6813854}" type="datetimeFigureOut">
              <a:rPr lang="en-MY" smtClean="0"/>
              <a:t>4/9/2018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D62B-5037-454C-B8E9-26B5452B37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6051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5425" y="519205"/>
            <a:ext cx="2803818" cy="82643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972" y="519205"/>
            <a:ext cx="8248913" cy="82643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43ED-4CDA-42CC-840A-413FC6813854}" type="datetimeFigureOut">
              <a:rPr lang="en-MY" smtClean="0"/>
              <a:t>4/9/2018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D62B-5037-454C-B8E9-26B5452B37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24490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43ED-4CDA-42CC-840A-413FC6813854}" type="datetimeFigureOut">
              <a:rPr lang="en-MY" smtClean="0"/>
              <a:t>4/9/2018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D62B-5037-454C-B8E9-26B5452B37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47074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199" y="2431234"/>
            <a:ext cx="11215271" cy="4056566"/>
          </a:xfrm>
        </p:spPr>
        <p:txBody>
          <a:bodyPr anchor="b"/>
          <a:lstStyle>
            <a:lvl1pPr>
              <a:defRPr sz="853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199" y="6526176"/>
            <a:ext cx="11215271" cy="2133252"/>
          </a:xfrm>
        </p:spPr>
        <p:txBody>
          <a:bodyPr/>
          <a:lstStyle>
            <a:lvl1pPr marL="0" indent="0">
              <a:buNone/>
              <a:defRPr sz="3413">
                <a:solidFill>
                  <a:schemeClr val="tx1"/>
                </a:solidFill>
              </a:defRPr>
            </a:lvl1pPr>
            <a:lvl2pPr marL="650138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2pPr>
            <a:lvl3pPr marL="1300277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3pPr>
            <a:lvl4pPr marL="1950415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4pPr>
            <a:lvl5pPr marL="2600554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5pPr>
            <a:lvl6pPr marL="3250692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6pPr>
            <a:lvl7pPr marL="3900830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7pPr>
            <a:lvl8pPr marL="4550969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8pPr>
            <a:lvl9pPr marL="5201107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43ED-4CDA-42CC-840A-413FC6813854}" type="datetimeFigureOut">
              <a:rPr lang="en-MY" smtClean="0"/>
              <a:t>4/9/2018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D62B-5037-454C-B8E9-26B5452B37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0856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971" y="2596022"/>
            <a:ext cx="5526366" cy="6187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2876" y="2596022"/>
            <a:ext cx="5526366" cy="6187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43ED-4CDA-42CC-840A-413FC6813854}" type="datetimeFigureOut">
              <a:rPr lang="en-MY" smtClean="0"/>
              <a:t>4/9/2018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D62B-5037-454C-B8E9-26B5452B37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9630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5" y="519207"/>
            <a:ext cx="11215271" cy="1884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666" y="2390598"/>
            <a:ext cx="5500968" cy="1171595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138" indent="0">
              <a:buNone/>
              <a:defRPr sz="2844" b="1"/>
            </a:lvl2pPr>
            <a:lvl3pPr marL="1300277" indent="0">
              <a:buNone/>
              <a:defRPr sz="2560" b="1"/>
            </a:lvl3pPr>
            <a:lvl4pPr marL="1950415" indent="0">
              <a:buNone/>
              <a:defRPr sz="2275" b="1"/>
            </a:lvl4pPr>
            <a:lvl5pPr marL="2600554" indent="0">
              <a:buNone/>
              <a:defRPr sz="2275" b="1"/>
            </a:lvl5pPr>
            <a:lvl6pPr marL="3250692" indent="0">
              <a:buNone/>
              <a:defRPr sz="2275" b="1"/>
            </a:lvl6pPr>
            <a:lvl7pPr marL="3900830" indent="0">
              <a:buNone/>
              <a:defRPr sz="2275" b="1"/>
            </a:lvl7pPr>
            <a:lvl8pPr marL="4550969" indent="0">
              <a:buNone/>
              <a:defRPr sz="2275" b="1"/>
            </a:lvl8pPr>
            <a:lvl9pPr marL="5201107" indent="0">
              <a:buNone/>
              <a:defRPr sz="227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666" y="3562194"/>
            <a:ext cx="5500968" cy="5239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2877" y="2390598"/>
            <a:ext cx="5528059" cy="1171595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138" indent="0">
              <a:buNone/>
              <a:defRPr sz="2844" b="1"/>
            </a:lvl2pPr>
            <a:lvl3pPr marL="1300277" indent="0">
              <a:buNone/>
              <a:defRPr sz="2560" b="1"/>
            </a:lvl3pPr>
            <a:lvl4pPr marL="1950415" indent="0">
              <a:buNone/>
              <a:defRPr sz="2275" b="1"/>
            </a:lvl4pPr>
            <a:lvl5pPr marL="2600554" indent="0">
              <a:buNone/>
              <a:defRPr sz="2275" b="1"/>
            </a:lvl5pPr>
            <a:lvl6pPr marL="3250692" indent="0">
              <a:buNone/>
              <a:defRPr sz="2275" b="1"/>
            </a:lvl6pPr>
            <a:lvl7pPr marL="3900830" indent="0">
              <a:buNone/>
              <a:defRPr sz="2275" b="1"/>
            </a:lvl7pPr>
            <a:lvl8pPr marL="4550969" indent="0">
              <a:buNone/>
              <a:defRPr sz="2275" b="1"/>
            </a:lvl8pPr>
            <a:lvl9pPr marL="5201107" indent="0">
              <a:buNone/>
              <a:defRPr sz="227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2877" y="3562194"/>
            <a:ext cx="5528059" cy="5239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43ED-4CDA-42CC-840A-413FC6813854}" type="datetimeFigureOut">
              <a:rPr lang="en-MY" smtClean="0"/>
              <a:t>4/9/2018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D62B-5037-454C-B8E9-26B5452B37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95720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43ED-4CDA-42CC-840A-413FC6813854}" type="datetimeFigureOut">
              <a:rPr lang="en-MY" smtClean="0"/>
              <a:t>4/9/2018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D62B-5037-454C-B8E9-26B5452B37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2672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43ED-4CDA-42CC-840A-413FC6813854}" type="datetimeFigureOut">
              <a:rPr lang="en-MY" smtClean="0"/>
              <a:t>4/9/2018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D62B-5037-454C-B8E9-26B5452B37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66666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4" y="650134"/>
            <a:ext cx="4193875" cy="2275470"/>
          </a:xfrm>
        </p:spPr>
        <p:txBody>
          <a:bodyPr anchor="b"/>
          <a:lstStyle>
            <a:lvl1pPr>
              <a:defRPr sz="45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8059" y="1404111"/>
            <a:ext cx="6582877" cy="6930250"/>
          </a:xfrm>
        </p:spPr>
        <p:txBody>
          <a:bodyPr/>
          <a:lstStyle>
            <a:lvl1pPr>
              <a:defRPr sz="4550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664" y="2925604"/>
            <a:ext cx="4193875" cy="5420043"/>
          </a:xfrm>
        </p:spPr>
        <p:txBody>
          <a:bodyPr/>
          <a:lstStyle>
            <a:lvl1pPr marL="0" indent="0">
              <a:buNone/>
              <a:defRPr sz="2275"/>
            </a:lvl1pPr>
            <a:lvl2pPr marL="650138" indent="0">
              <a:buNone/>
              <a:defRPr sz="1991"/>
            </a:lvl2pPr>
            <a:lvl3pPr marL="1300277" indent="0">
              <a:buNone/>
              <a:defRPr sz="1706"/>
            </a:lvl3pPr>
            <a:lvl4pPr marL="1950415" indent="0">
              <a:buNone/>
              <a:defRPr sz="1422"/>
            </a:lvl4pPr>
            <a:lvl5pPr marL="2600554" indent="0">
              <a:buNone/>
              <a:defRPr sz="1422"/>
            </a:lvl5pPr>
            <a:lvl6pPr marL="3250692" indent="0">
              <a:buNone/>
              <a:defRPr sz="1422"/>
            </a:lvl6pPr>
            <a:lvl7pPr marL="3900830" indent="0">
              <a:buNone/>
              <a:defRPr sz="1422"/>
            </a:lvl7pPr>
            <a:lvl8pPr marL="4550969" indent="0">
              <a:buNone/>
              <a:defRPr sz="1422"/>
            </a:lvl8pPr>
            <a:lvl9pPr marL="5201107" indent="0">
              <a:buNone/>
              <a:defRPr sz="142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43ED-4CDA-42CC-840A-413FC6813854}" type="datetimeFigureOut">
              <a:rPr lang="en-MY" smtClean="0"/>
              <a:t>4/9/2018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D62B-5037-454C-B8E9-26B5452B37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12979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4" y="650134"/>
            <a:ext cx="4193875" cy="2275470"/>
          </a:xfrm>
        </p:spPr>
        <p:txBody>
          <a:bodyPr anchor="b"/>
          <a:lstStyle>
            <a:lvl1pPr>
              <a:defRPr sz="45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28059" y="1404111"/>
            <a:ext cx="6582877" cy="6930250"/>
          </a:xfrm>
        </p:spPr>
        <p:txBody>
          <a:bodyPr anchor="t"/>
          <a:lstStyle>
            <a:lvl1pPr marL="0" indent="0">
              <a:buNone/>
              <a:defRPr sz="4550"/>
            </a:lvl1pPr>
            <a:lvl2pPr marL="650138" indent="0">
              <a:buNone/>
              <a:defRPr sz="3982"/>
            </a:lvl2pPr>
            <a:lvl3pPr marL="1300277" indent="0">
              <a:buNone/>
              <a:defRPr sz="3413"/>
            </a:lvl3pPr>
            <a:lvl4pPr marL="1950415" indent="0">
              <a:buNone/>
              <a:defRPr sz="2844"/>
            </a:lvl4pPr>
            <a:lvl5pPr marL="2600554" indent="0">
              <a:buNone/>
              <a:defRPr sz="2844"/>
            </a:lvl5pPr>
            <a:lvl6pPr marL="3250692" indent="0">
              <a:buNone/>
              <a:defRPr sz="2844"/>
            </a:lvl6pPr>
            <a:lvl7pPr marL="3900830" indent="0">
              <a:buNone/>
              <a:defRPr sz="2844"/>
            </a:lvl7pPr>
            <a:lvl8pPr marL="4550969" indent="0">
              <a:buNone/>
              <a:defRPr sz="2844"/>
            </a:lvl8pPr>
            <a:lvl9pPr marL="5201107" indent="0">
              <a:buNone/>
              <a:defRPr sz="2844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664" y="2925604"/>
            <a:ext cx="4193875" cy="5420043"/>
          </a:xfrm>
        </p:spPr>
        <p:txBody>
          <a:bodyPr/>
          <a:lstStyle>
            <a:lvl1pPr marL="0" indent="0">
              <a:buNone/>
              <a:defRPr sz="2275"/>
            </a:lvl1pPr>
            <a:lvl2pPr marL="650138" indent="0">
              <a:buNone/>
              <a:defRPr sz="1991"/>
            </a:lvl2pPr>
            <a:lvl3pPr marL="1300277" indent="0">
              <a:buNone/>
              <a:defRPr sz="1706"/>
            </a:lvl3pPr>
            <a:lvl4pPr marL="1950415" indent="0">
              <a:buNone/>
              <a:defRPr sz="1422"/>
            </a:lvl4pPr>
            <a:lvl5pPr marL="2600554" indent="0">
              <a:buNone/>
              <a:defRPr sz="1422"/>
            </a:lvl5pPr>
            <a:lvl6pPr marL="3250692" indent="0">
              <a:buNone/>
              <a:defRPr sz="1422"/>
            </a:lvl6pPr>
            <a:lvl7pPr marL="3900830" indent="0">
              <a:buNone/>
              <a:defRPr sz="1422"/>
            </a:lvl7pPr>
            <a:lvl8pPr marL="4550969" indent="0">
              <a:buNone/>
              <a:defRPr sz="1422"/>
            </a:lvl8pPr>
            <a:lvl9pPr marL="5201107" indent="0">
              <a:buNone/>
              <a:defRPr sz="142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43ED-4CDA-42CC-840A-413FC6813854}" type="datetimeFigureOut">
              <a:rPr lang="en-MY" smtClean="0"/>
              <a:t>4/9/2018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D62B-5037-454C-B8E9-26B5452B37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24771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3971" y="519207"/>
            <a:ext cx="11215271" cy="1884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3971" y="2596022"/>
            <a:ext cx="11215271" cy="6187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3971" y="9038674"/>
            <a:ext cx="2925723" cy="519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A43ED-4CDA-42CC-840A-413FC6813854}" type="datetimeFigureOut">
              <a:rPr lang="en-MY" smtClean="0"/>
              <a:t>4/9/2018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07315" y="9038674"/>
            <a:ext cx="4388584" cy="519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83519" y="9038674"/>
            <a:ext cx="2925723" cy="519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FD62B-5037-454C-B8E9-26B5452B37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7209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300277" rtl="0" eaLnBrk="1" latinLnBrk="0" hangingPunct="1">
        <a:lnSpc>
          <a:spcPct val="90000"/>
        </a:lnSpc>
        <a:spcBef>
          <a:spcPct val="0"/>
        </a:spcBef>
        <a:buNone/>
        <a:defRPr sz="62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5069" indent="-325069" algn="l" defTabSz="1300277" rtl="0" eaLnBrk="1" latinLnBrk="0" hangingPunct="1">
        <a:lnSpc>
          <a:spcPct val="90000"/>
        </a:lnSpc>
        <a:spcBef>
          <a:spcPts val="1422"/>
        </a:spcBef>
        <a:buFont typeface="Arial" panose="020B0604020202020204" pitchFamily="34" charset="0"/>
        <a:buChar char="•"/>
        <a:defRPr sz="3982" kern="1200">
          <a:solidFill>
            <a:schemeClr val="tx1"/>
          </a:solidFill>
          <a:latin typeface="+mn-lt"/>
          <a:ea typeface="+mn-ea"/>
          <a:cs typeface="+mn-cs"/>
        </a:defRPr>
      </a:lvl1pPr>
      <a:lvl2pPr marL="975208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3413" kern="1200">
          <a:solidFill>
            <a:schemeClr val="tx1"/>
          </a:solidFill>
          <a:latin typeface="+mn-lt"/>
          <a:ea typeface="+mn-ea"/>
          <a:cs typeface="+mn-cs"/>
        </a:defRPr>
      </a:lvl2pPr>
      <a:lvl3pPr marL="1625346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3pPr>
      <a:lvl4pPr marL="2275484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925623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575761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5900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038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176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138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277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415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554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0692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0830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0969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107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93029" y="1419140"/>
            <a:ext cx="4798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81103C"/>
                </a:solidFill>
                <a:latin typeface="Century Gothic" panose="020B0502020202020204" pitchFamily="34" charset="0"/>
              </a:rPr>
              <a:t>TAJUK</a:t>
            </a:r>
            <a:endParaRPr lang="en-MY" sz="4000" b="1" dirty="0">
              <a:solidFill>
                <a:srgbClr val="81103C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61303" y="2127026"/>
            <a:ext cx="4262162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Century Gothic" panose="020B0502020202020204" pitchFamily="34" charset="0"/>
              </a:rPr>
              <a:t>Maklumat</a:t>
            </a:r>
            <a:r>
              <a:rPr lang="en-US" dirty="0">
                <a:latin typeface="Century Gothic" panose="020B0502020202020204" pitchFamily="34" charset="0"/>
              </a:rPr>
              <a:t> di </a:t>
            </a:r>
            <a:r>
              <a:rPr lang="en-US" dirty="0" err="1">
                <a:latin typeface="Century Gothic" panose="020B0502020202020204" pitchFamily="34" charset="0"/>
              </a:rPr>
              <a:t>sini</a:t>
            </a:r>
            <a:endParaRPr lang="en-MY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130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4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FADHILAH OTHMAN</dc:creator>
  <cp:lastModifiedBy>FADHILAH OTHMAN</cp:lastModifiedBy>
  <cp:revision>6</cp:revision>
  <dcterms:created xsi:type="dcterms:W3CDTF">2018-09-04T02:32:36Z</dcterms:created>
  <dcterms:modified xsi:type="dcterms:W3CDTF">2018-09-04T06:36:02Z</dcterms:modified>
</cp:coreProperties>
</file>