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003213" cy="9752013"/>
  <p:notesSz cx="6858000" cy="9144000"/>
  <p:defaultTextStyle>
    <a:defPPr>
      <a:defRPr lang="en-US"/>
    </a:defPPr>
    <a:lvl1pPr marL="0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053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106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159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212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265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0318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0371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0424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2B"/>
    <a:srgbClr val="811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5990"/>
            <a:ext cx="11052731" cy="3395145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2065"/>
            <a:ext cx="9752410" cy="235447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393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051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205"/>
            <a:ext cx="2803818" cy="82643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205"/>
            <a:ext cx="8248913" cy="82643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449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707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1234"/>
            <a:ext cx="11215271" cy="4056566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6176"/>
            <a:ext cx="11215271" cy="2133252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856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6022"/>
            <a:ext cx="5526366" cy="618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6022"/>
            <a:ext cx="5526366" cy="618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63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207"/>
            <a:ext cx="11215271" cy="1884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0598"/>
            <a:ext cx="5500968" cy="1171595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2194"/>
            <a:ext cx="5500968" cy="5239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0598"/>
            <a:ext cx="5528059" cy="1171595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2194"/>
            <a:ext cx="5528059" cy="5239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572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2672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666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134"/>
            <a:ext cx="4193875" cy="2275470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111"/>
            <a:ext cx="6582877" cy="6930250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5604"/>
            <a:ext cx="4193875" cy="5420043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297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134"/>
            <a:ext cx="4193875" cy="2275470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111"/>
            <a:ext cx="6582877" cy="6930250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5604"/>
            <a:ext cx="4193875" cy="5420043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477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207"/>
            <a:ext cx="11215271" cy="1884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6022"/>
            <a:ext cx="11215271" cy="618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38674"/>
            <a:ext cx="2925723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38674"/>
            <a:ext cx="4388584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38674"/>
            <a:ext cx="2925723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7209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93029" y="1419140"/>
            <a:ext cx="479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81103C"/>
                </a:solidFill>
                <a:latin typeface="Century Gothic" panose="020B0502020202020204" pitchFamily="34" charset="0"/>
              </a:rPr>
              <a:t>TAJUK</a:t>
            </a:r>
            <a:endParaRPr lang="en-MY" sz="4000" b="1" dirty="0">
              <a:solidFill>
                <a:srgbClr val="81103C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1303" y="2127026"/>
            <a:ext cx="426216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entury Gothic" panose="020B0502020202020204" pitchFamily="34" charset="0"/>
              </a:rPr>
              <a:t>Maklumat</a:t>
            </a:r>
            <a:r>
              <a:rPr lang="en-US" dirty="0">
                <a:latin typeface="Century Gothic" panose="020B0502020202020204" pitchFamily="34" charset="0"/>
              </a:rPr>
              <a:t> di </a:t>
            </a:r>
            <a:r>
              <a:rPr lang="en-US" dirty="0" err="1">
                <a:latin typeface="Century Gothic" panose="020B0502020202020204" pitchFamily="34" charset="0"/>
              </a:rPr>
              <a:t>sini</a:t>
            </a:r>
            <a:endParaRPr lang="en-MY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3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FADHILAH OTHMAN</dc:creator>
  <cp:lastModifiedBy>FADHILAH OTHMAN</cp:lastModifiedBy>
  <cp:revision>7</cp:revision>
  <dcterms:created xsi:type="dcterms:W3CDTF">2018-09-04T02:32:36Z</dcterms:created>
  <dcterms:modified xsi:type="dcterms:W3CDTF">2018-09-04T06:36:20Z</dcterms:modified>
</cp:coreProperties>
</file>