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3" r:id="rId2"/>
    <p:sldId id="294" r:id="rId3"/>
    <p:sldId id="287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66"/>
    <a:srgbClr val="663300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AD07-4652-4311-80EB-EFCC0CC683B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0B89D-7146-4AA0-AD18-4F829E7AF5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5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6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3149" y="838200"/>
            <a:ext cx="46418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HARI KELUARGA UTM 2017</a:t>
            </a:r>
          </a:p>
          <a:p>
            <a:pPr algn="ctr"/>
            <a:r>
              <a:rPr lang="en-US" sz="2000" b="1" dirty="0" smtClean="0"/>
              <a:t>TARIKH  : SABTU, 5 OGOS 2017</a:t>
            </a:r>
          </a:p>
          <a:p>
            <a:pPr algn="ctr"/>
            <a:r>
              <a:rPr lang="en-US" sz="2000" b="1" dirty="0" smtClean="0"/>
              <a:t>TEMPAT : STADIUM AZMAN HASHIM UTM</a:t>
            </a:r>
            <a:endParaRPr lang="en-US" sz="2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534976"/>
              </p:ext>
            </p:extLst>
          </p:nvPr>
        </p:nvGraphicFramePr>
        <p:xfrm>
          <a:off x="533400" y="2057400"/>
          <a:ext cx="8153400" cy="3866110"/>
        </p:xfrm>
        <a:graphic>
          <a:graphicData uri="http://schemas.openxmlformats.org/drawingml/2006/table">
            <a:tbl>
              <a:tblPr/>
              <a:tblGrid>
                <a:gridCol w="1634862"/>
                <a:gridCol w="4671030"/>
                <a:gridCol w="1847508"/>
              </a:tblGrid>
              <a:tr h="411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b="1" dirty="0">
                          <a:latin typeface="Century Gothic"/>
                          <a:ea typeface="Times New Roman"/>
                        </a:rPr>
                        <a:t>Masa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b="1" dirty="0">
                          <a:latin typeface="Century Gothic"/>
                          <a:ea typeface="Times New Roman"/>
                        </a:rPr>
                        <a:t>Acara/Program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b="1" dirty="0">
                          <a:latin typeface="Century Gothic"/>
                          <a:ea typeface="Times New Roman"/>
                        </a:rPr>
                        <a:t>Lokasi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900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>
                        <a:latin typeface="Century Gothic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7.00</a:t>
                      </a:r>
                      <a:r>
                        <a:rPr lang="ms-MY" sz="1200" baseline="0" dirty="0" smtClean="0"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pagi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 smtClean="0">
                        <a:latin typeface="Century Gothic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7.30</a:t>
                      </a:r>
                      <a:r>
                        <a:rPr lang="ms-MY" sz="1200" baseline="0" dirty="0" smtClean="0">
                          <a:latin typeface="Century Gothic"/>
                          <a:ea typeface="Times New Roman"/>
                        </a:rPr>
                        <a:t> pagi</a:t>
                      </a:r>
                      <a:endParaRPr lang="ms-MY" sz="1200" dirty="0" smtClean="0">
                        <a:latin typeface="Century Gothic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7.35 pagi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7.45 pagi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7.50 pagi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 smtClean="0">
                        <a:latin typeface="Century Gothic"/>
                        <a:ea typeface="Times New Roman"/>
                      </a:endParaRPr>
                    </a:p>
                  </a:txBody>
                  <a:tcPr marL="47570" marR="47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>
                        <a:latin typeface="Century Gothic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- 	</a:t>
                      </a: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Ketibaan</a:t>
                      </a:r>
                      <a:r>
                        <a:rPr lang="ms-MY" sz="1200" baseline="0" dirty="0" smtClean="0"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peserta/keluarga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Ketibaan Pegawai Kanan Universiti</a:t>
                      </a: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Takilmat Keselamatan</a:t>
                      </a:r>
                    </a:p>
                    <a:p>
                      <a:pPr marL="274320" marR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Senam Seni Satu Malaysia</a:t>
                      </a: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Ketibaan Naib Canselor</a:t>
                      </a: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Ketibaan</a:t>
                      </a:r>
                      <a:r>
                        <a:rPr lang="ms-MY" sz="1200" baseline="0" dirty="0" smtClean="0">
                          <a:latin typeface="Century Gothic"/>
                          <a:ea typeface="Times New Roman"/>
                        </a:rPr>
                        <a:t> Tetamu Khas</a:t>
                      </a:r>
                      <a:endParaRPr lang="ms-MY" sz="1200" dirty="0" smtClean="0">
                        <a:latin typeface="Century Gothic"/>
                        <a:ea typeface="Times New Roman"/>
                      </a:endParaRPr>
                    </a:p>
                  </a:txBody>
                  <a:tcPr marL="47570" marR="47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>
                        <a:latin typeface="Century Gothic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Stadium UTM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>
                        <a:latin typeface="Century Gothic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8.00</a:t>
                      </a:r>
                      <a:r>
                        <a:rPr lang="ms-MY" sz="1200" baseline="0" dirty="0" smtClean="0">
                          <a:latin typeface="Century Gothic"/>
                          <a:ea typeface="Times New Roman"/>
                        </a:rPr>
                        <a:t> pagi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>
                        <a:latin typeface="Century Gothic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- 	</a:t>
                      </a: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Nyanyian Lagu Negaraku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- 	Bacaan </a:t>
                      </a: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Doa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- 	Ucapan Aluan Pengerusi Hari Keluarga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- 	Ucapan </a:t>
                      </a: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Perasmian </a:t>
                      </a: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oleh </a:t>
                      </a: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Tetamu</a:t>
                      </a:r>
                      <a:r>
                        <a:rPr lang="ms-MY" sz="1200" baseline="0" dirty="0" smtClean="0">
                          <a:latin typeface="Century Gothic"/>
                          <a:ea typeface="Times New Roman"/>
                        </a:rPr>
                        <a:t> Khas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Gimik perasmian</a:t>
                      </a: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Lawatan Zon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>
                        <a:latin typeface="Century Gothic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Stadium UTM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>
                          <a:latin typeface="Century Gothic"/>
                          <a:ea typeface="Times New Roman"/>
                        </a:rPr>
                        <a:t>8.30 – 9.00 pagi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>
                          <a:latin typeface="Century Gothic"/>
                          <a:ea typeface="Times New Roman"/>
                        </a:rPr>
                        <a:t>- 	Jamuan VIP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Bilik VIP Stadium UTM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645657"/>
              </p:ext>
            </p:extLst>
          </p:nvPr>
        </p:nvGraphicFramePr>
        <p:xfrm>
          <a:off x="533401" y="1143000"/>
          <a:ext cx="8000999" cy="2560320"/>
        </p:xfrm>
        <a:graphic>
          <a:graphicData uri="http://schemas.openxmlformats.org/drawingml/2006/table">
            <a:tbl>
              <a:tblPr/>
              <a:tblGrid>
                <a:gridCol w="1604302"/>
                <a:gridCol w="4583722"/>
                <a:gridCol w="1812975"/>
              </a:tblGrid>
              <a:tr h="1371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>
                        <a:latin typeface="Century Gothic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8. 30 pagi  -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12.00 tengahari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PROGRAM/ACARA</a:t>
                      </a:r>
                      <a:r>
                        <a:rPr lang="ms-MY" sz="1200" baseline="0" dirty="0" smtClean="0">
                          <a:latin typeface="Century Gothic"/>
                          <a:ea typeface="Times New Roman"/>
                        </a:rPr>
                        <a:t> HARI KELUARGA</a:t>
                      </a:r>
                      <a:endParaRPr lang="ms-MY" sz="1200" b="1" dirty="0" smtClean="0">
                        <a:latin typeface="Century Gothic"/>
                        <a:ea typeface="Times New Roman"/>
                        <a:cs typeface="Century Gothic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b="1" dirty="0" smtClean="0">
                        <a:latin typeface="Century Gothic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b="1" dirty="0" smtClean="0">
                          <a:latin typeface="Century Gothic"/>
                          <a:ea typeface="Times New Roman"/>
                        </a:rPr>
                        <a:t>* Acara Selingan</a:t>
                      </a:r>
                    </a:p>
                    <a:p>
                      <a:pPr marL="274320" marR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Penyampaian Hadiah </a:t>
                      </a:r>
                      <a:r>
                        <a:rPr lang="ms-MY" sz="1200" i="1" dirty="0" smtClean="0">
                          <a:latin typeface="Century Gothic"/>
                          <a:ea typeface="Times New Roman"/>
                        </a:rPr>
                        <a:t>(selepas setiap acara) dan </a:t>
                      </a:r>
                    </a:p>
                    <a:p>
                      <a:pPr marL="274320" marR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Cabutan</a:t>
                      </a:r>
                      <a:r>
                        <a:rPr lang="ms-MY" sz="1200" baseline="0" dirty="0" smtClean="0">
                          <a:latin typeface="Century Gothic"/>
                          <a:ea typeface="Times New Roman"/>
                        </a:rPr>
                        <a:t> B</a:t>
                      </a: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ertuah.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i="1" dirty="0" smtClean="0">
                        <a:latin typeface="Century Gothic"/>
                        <a:ea typeface="Times New Roman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 smtClean="0">
                        <a:latin typeface="Century Gothic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 smtClean="0">
                        <a:latin typeface="Century Gothic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 smtClean="0">
                          <a:latin typeface="Century Gothic"/>
                          <a:ea typeface="Times New Roman"/>
                        </a:rPr>
                        <a:t>Stadium </a:t>
                      </a: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UTM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>
                        <a:latin typeface="Century Gothic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12.00 -12.30 tengahari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>
                        <a:latin typeface="Century Gothic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dirty="0" err="1" smtClean="0">
                          <a:latin typeface="Century Gothic"/>
                          <a:ea typeface="Times New Roman"/>
                        </a:rPr>
                        <a:t>Penyampaian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Hadiah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– 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Zon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Paling 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Ramai</a:t>
                      </a:r>
                      <a:endParaRPr lang="en-US" sz="1200" dirty="0" smtClean="0">
                        <a:latin typeface="Century Gothic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dirty="0" err="1" smtClean="0">
                          <a:latin typeface="Century Gothic"/>
                          <a:ea typeface="Times New Roman"/>
                        </a:rPr>
                        <a:t>Cabutan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Bertuah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(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Hadiah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Utama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)</a:t>
                      </a: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Penyampaian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Cenderahati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kepada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Tetamu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Khas</a:t>
                      </a:r>
                      <a:endParaRPr lang="en-US" sz="1200" baseline="0" dirty="0" smtClean="0">
                        <a:latin typeface="Century Gothic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Nyanyian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Lagu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Keunggulan</a:t>
                      </a:r>
                      <a:r>
                        <a:rPr lang="en-US" sz="1200" baseline="0" dirty="0" smtClean="0">
                          <a:latin typeface="Century Gothic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/>
                          <a:ea typeface="Times New Roman"/>
                        </a:rPr>
                        <a:t>Terbilang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0" indent="-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- 	Bersurai.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200" dirty="0">
                        <a:latin typeface="Century Gothic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latin typeface="Century Gothic"/>
                          <a:ea typeface="Times New Roman"/>
                        </a:rPr>
                        <a:t>Stadium UTM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7570" marR="47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LOKASI ZON</a:t>
            </a:r>
            <a:endParaRPr lang="en-US" b="1" dirty="0"/>
          </a:p>
        </p:txBody>
      </p:sp>
      <p:pic>
        <p:nvPicPr>
          <p:cNvPr id="1026" name="Picture 2" descr="https://fbcdn-sphotos-h-a.akamaihd.net/hphotos-ak-xpa1/v/t34.0-12/10859780_10205808627324976_367686277_n.jpg?oh=d57594dc9f2feae25351ed8e9faefeba&amp;oe=549ABA94&amp;__gda__=1419430789_e0af01ad0e77d572659fe1e0e002206e"/>
          <p:cNvPicPr>
            <a:picLocks noChangeAspect="1" noChangeArrowheads="1"/>
          </p:cNvPicPr>
          <p:nvPr/>
        </p:nvPicPr>
        <p:blipFill>
          <a:blip r:embed="rId2"/>
          <a:srcRect t="13468" b="28620"/>
          <a:stretch>
            <a:fillRect/>
          </a:stretch>
        </p:blipFill>
        <p:spPr bwMode="auto">
          <a:xfrm>
            <a:off x="67340" y="1315412"/>
            <a:ext cx="8924260" cy="3876194"/>
          </a:xfrm>
          <a:prstGeom prst="rect">
            <a:avLst/>
          </a:prstGeom>
          <a:noFill/>
        </p:spPr>
      </p:pic>
      <p:grpSp>
        <p:nvGrpSpPr>
          <p:cNvPr id="3" name="Group 8"/>
          <p:cNvGrpSpPr/>
          <p:nvPr/>
        </p:nvGrpSpPr>
        <p:grpSpPr>
          <a:xfrm>
            <a:off x="217516" y="1905000"/>
            <a:ext cx="3059084" cy="932260"/>
            <a:chOff x="0" y="3343870"/>
            <a:chExt cx="3059084" cy="932260"/>
          </a:xfrm>
        </p:grpSpPr>
        <p:sp>
          <p:nvSpPr>
            <p:cNvPr id="5" name="Rectangle 4"/>
            <p:cNvSpPr/>
            <p:nvPr/>
          </p:nvSpPr>
          <p:spPr>
            <a:xfrm>
              <a:off x="0" y="3352800"/>
              <a:ext cx="6046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00"/>
                    </a:solidFill>
                    <a:prstDash val="solid"/>
                    <a:miter lim="800000"/>
                  </a:ln>
                  <a:solidFill>
                    <a:srgbClr val="00FF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  <a:endParaRPr lang="en-US" sz="5400" b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38200" y="3343870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00"/>
                    </a:solidFill>
                    <a:prstDash val="solid"/>
                    <a:miter lim="800000"/>
                  </a:ln>
                  <a:solidFill>
                    <a:srgbClr val="00FF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B</a:t>
              </a:r>
              <a:endParaRPr lang="en-US" sz="5400" b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58046" y="3343870"/>
              <a:ext cx="55175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00"/>
                    </a:solidFill>
                    <a:prstDash val="solid"/>
                    <a:miter lim="800000"/>
                  </a:ln>
                  <a:solidFill>
                    <a:srgbClr val="00FF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C</a:t>
              </a:r>
              <a:endParaRPr lang="en-US" sz="5400" b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438400" y="3352800"/>
              <a:ext cx="62068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00"/>
                    </a:solidFill>
                    <a:prstDash val="solid"/>
                    <a:miter lim="800000"/>
                  </a:ln>
                  <a:solidFill>
                    <a:srgbClr val="00FF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D</a:t>
              </a:r>
              <a:endParaRPr lang="en-US" sz="5400" b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5943600" y="1905000"/>
            <a:ext cx="3060686" cy="932260"/>
            <a:chOff x="0" y="3343870"/>
            <a:chExt cx="3060686" cy="932260"/>
          </a:xfrm>
        </p:grpSpPr>
        <p:sp>
          <p:nvSpPr>
            <p:cNvPr id="11" name="Rectangle 10"/>
            <p:cNvSpPr/>
            <p:nvPr/>
          </p:nvSpPr>
          <p:spPr>
            <a:xfrm>
              <a:off x="0" y="3352800"/>
              <a:ext cx="52290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00"/>
                    </a:solidFill>
                    <a:prstDash val="solid"/>
                    <a:miter lim="800000"/>
                  </a:ln>
                  <a:solidFill>
                    <a:srgbClr val="00FF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E</a:t>
              </a:r>
              <a:endParaRPr lang="en-US" sz="5400" b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38200" y="3343870"/>
              <a:ext cx="5020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00"/>
                    </a:solidFill>
                    <a:prstDash val="solid"/>
                    <a:miter lim="800000"/>
                  </a:ln>
                  <a:solidFill>
                    <a:srgbClr val="00FF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F</a:t>
              </a:r>
              <a:endParaRPr lang="en-US" sz="5400" b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58046" y="3343870"/>
              <a:ext cx="62549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00"/>
                    </a:solidFill>
                    <a:prstDash val="solid"/>
                    <a:miter lim="800000"/>
                  </a:ln>
                  <a:solidFill>
                    <a:srgbClr val="00FF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G</a:t>
              </a:r>
              <a:endParaRPr lang="en-US" sz="5400" b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38400" y="3352800"/>
              <a:ext cx="62228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00"/>
                    </a:solidFill>
                    <a:prstDash val="solid"/>
                    <a:miter lim="800000"/>
                  </a:ln>
                  <a:solidFill>
                    <a:srgbClr val="00FF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H</a:t>
              </a:r>
              <a:endParaRPr lang="en-US" sz="5400" b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51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458200" cy="57606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  </a:t>
            </a:r>
            <a:r>
              <a:rPr lang="en-US" sz="2400" b="1" dirty="0" err="1" smtClean="0">
                <a:solidFill>
                  <a:schemeClr val="tx1"/>
                </a:solidFill>
              </a:rPr>
              <a:t>Keputusan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Undian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dirty="0" err="1" smtClean="0">
                <a:solidFill>
                  <a:schemeClr val="tx1"/>
                </a:solidFill>
              </a:rPr>
              <a:t>Lokasi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Zon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Tema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Warna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Zon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950835"/>
              </p:ext>
            </p:extLst>
          </p:nvPr>
        </p:nvGraphicFramePr>
        <p:xfrm>
          <a:off x="381001" y="533400"/>
          <a:ext cx="8610599" cy="5896747"/>
        </p:xfrm>
        <a:graphic>
          <a:graphicData uri="http://schemas.openxmlformats.org/drawingml/2006/table">
            <a:tbl>
              <a:tblPr/>
              <a:tblGrid>
                <a:gridCol w="926038"/>
                <a:gridCol w="6676112"/>
                <a:gridCol w="1008449"/>
              </a:tblGrid>
              <a:tr h="40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ZONE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NAMA PTJ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TEMA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WARNA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5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PUSAT INOVASI DAN PENGKOMERSILAN (ICC)</a:t>
                      </a:r>
                    </a:p>
                    <a:p>
                      <a:pPr algn="ctr" fontAlgn="ctr"/>
                      <a:r>
                        <a:rPr lang="fi-FI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AKADEMI BAHASA (AB)</a:t>
                      </a:r>
                    </a:p>
                    <a:p>
                      <a:pPr algn="ctr" fontAlgn="ctr"/>
                      <a:r>
                        <a:rPr lang="fi-FI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FAKULTI GEOINFORMASI DAN HARTA TANAH (FGHT)</a:t>
                      </a:r>
                    </a:p>
                    <a:p>
                      <a:pPr algn="ctr" fontAlgn="ctr"/>
                      <a:r>
                        <a:rPr lang="fi-FI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PEJABAT TNC (P&amp;I)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GREEN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568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B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FAKULTI BIOSAINS DAN KEJURUTERAAN PERUBATAN (FBME)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CANSELORI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FAKULTI KEJURUTERAAN ELEKTRIK (FKE)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BLACK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55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C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PEJABAT TIMBALAN NAIB CANSELOR (PEMBANGUNAN) (TNCP)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UTM KUALA LUMPUR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FAKULTI KOMPUTERAN (FC)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FAKULTI KEJURUTERAAN MEKANIKAL (FKM)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ORANGE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568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D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FAKULTI TAMADUN ISLAM (FTI)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PEJABAT TNC (A&amp;A)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FAKULTI PENDIDIKAN (FP)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PENDAFTAR (PENDAFTAR)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BROWN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3300"/>
                    </a:solidFill>
                  </a:tcPr>
                </a:tc>
              </a:tr>
              <a:tr h="755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SEKOLAH PENGAJIAN SISWAZAH (SPS)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PUSAT PENGURUSAN PENYELIDIKAN (RMC)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FAKULTI PENGURUSAN (FM)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PEJABAT HARTA BINA (PHB)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RED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68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PUSAT TEKNOLOGI MAKLUMAT &amp; KOMUNKASI (CICT)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PERPUSTAKAAN UTM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FAKULTI SAINS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PURPLE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</a:tr>
              <a:tr h="615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G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PUSAT KEPIMPINAN AKADEMIK UTM (UTMLEAD)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SEKOLAH PENDDIKAN PROFESIONAL &amp; PENDIDIKAN BERTERUSAN (SPACE)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FAKULTI ALAM BINA (FAB)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PEJABAT HAL EHWAL MAHASISWA DAN ALUMNI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BLUE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H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BENDAHARI (BEND)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FAKULTI KEJURUTERAAN AWAM (FKA)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FAKULTI KEJURUTERAAN KIMIA DAN KEJURUTERAAN TENAGA (FKT)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YELLOW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2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-Slide-UTM-2013-B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Final-Slide-UTM-2013-BM</Template>
  <TotalTime>1048</TotalTime>
  <Words>308</Words>
  <Application>Microsoft Office PowerPoint</Application>
  <PresentationFormat>On-screen Show (4:3)</PresentationFormat>
  <Paragraphs>119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</vt:lpstr>
      <vt:lpstr>Final-Slide-UTM-2013-BM</vt:lpstr>
      <vt:lpstr>PowerPoint Presentation</vt:lpstr>
      <vt:lpstr>PowerPoint Presentation</vt:lpstr>
      <vt:lpstr>LOKASI ZON</vt:lpstr>
      <vt:lpstr>   Keputusan Undian (Lokasi/Zon dan Tema Warna Zon)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HARI KELUARGA UTM 2015</dc:title>
  <dc:creator>bpo</dc:creator>
  <cp:lastModifiedBy>Noraliza Bt Tasiran</cp:lastModifiedBy>
  <cp:revision>65</cp:revision>
  <dcterms:created xsi:type="dcterms:W3CDTF">2006-08-16T00:00:00Z</dcterms:created>
  <dcterms:modified xsi:type="dcterms:W3CDTF">2017-07-25T00:32:24Z</dcterms:modified>
</cp:coreProperties>
</file>